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6" r:id="rId3"/>
  </p:sldMasterIdLst>
  <p:sldIdLst>
    <p:sldId id="301" r:id="rId4"/>
    <p:sldId id="302" r:id="rId5"/>
    <p:sldId id="256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6ED-AAE3-4377-ADCC-33577E852C14}" type="datetimeFigureOut">
              <a:rPr kumimoji="1" lang="ja-JP" altLang="en-US" smtClean="0"/>
              <a:t>2020/7/14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0152A-D951-485A-B681-E44725E21BE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7070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6ED-AAE3-4377-ADCC-33577E852C14}" type="datetimeFigureOut">
              <a:rPr kumimoji="1" lang="ja-JP" altLang="en-US" smtClean="0"/>
              <a:t>2020/7/14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0152A-D951-485A-B681-E44725E21BE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1657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6ED-AAE3-4377-ADCC-33577E852C14}" type="datetimeFigureOut">
              <a:rPr kumimoji="1" lang="ja-JP" altLang="en-US" smtClean="0"/>
              <a:t>2020/7/14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0152A-D951-485A-B681-E44725E21BE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32795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2356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15021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7/14/2020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8672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7/14/2020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1538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7/14/2020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80500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12869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13587" y="591058"/>
            <a:ext cx="2598420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2926333" y="591058"/>
            <a:ext cx="2606674" cy="5486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rgbClr val="001F5F"/>
                </a:solidFill>
                <a:latin typeface="Cambria Math"/>
                <a:cs typeface="Cambria Math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6287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rgbClr val="001F5F"/>
                </a:solidFill>
                <a:latin typeface="Cambria Math"/>
                <a:cs typeface="Cambria Math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7/14/2020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6931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6ED-AAE3-4377-ADCC-33577E852C14}" type="datetimeFigureOut">
              <a:rPr kumimoji="1" lang="ja-JP" altLang="en-US" smtClean="0"/>
              <a:t>2020/7/14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0152A-D951-485A-B681-E44725E21BE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40581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rgbClr val="001F5F"/>
                </a:solidFill>
                <a:latin typeface="Cambria Math"/>
                <a:cs typeface="Cambria Math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7/14/2020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36086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7/14/2020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6197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6ED-AAE3-4377-ADCC-33577E852C14}" type="datetimeFigureOut">
              <a:rPr kumimoji="1" lang="ja-JP" altLang="en-US" smtClean="0"/>
              <a:t>2020/7/14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0152A-D951-485A-B681-E44725E21BE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6588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6ED-AAE3-4377-ADCC-33577E852C14}" type="datetimeFigureOut">
              <a:rPr kumimoji="1" lang="ja-JP" altLang="en-US" smtClean="0"/>
              <a:t>2020/7/14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0152A-D951-485A-B681-E44725E21BE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3625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6ED-AAE3-4377-ADCC-33577E852C14}" type="datetimeFigureOut">
              <a:rPr kumimoji="1" lang="ja-JP" altLang="en-US" smtClean="0"/>
              <a:t>2020/7/14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0152A-D951-485A-B681-E44725E21BE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7873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6ED-AAE3-4377-ADCC-33577E852C14}" type="datetimeFigureOut">
              <a:rPr kumimoji="1" lang="ja-JP" altLang="en-US" smtClean="0"/>
              <a:t>2020/7/14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0152A-D951-485A-B681-E44725E21BE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4050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6ED-AAE3-4377-ADCC-33577E852C14}" type="datetimeFigureOut">
              <a:rPr kumimoji="1" lang="ja-JP" altLang="en-US" smtClean="0"/>
              <a:t>2020/7/14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0152A-D951-485A-B681-E44725E21BE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9654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6ED-AAE3-4377-ADCC-33577E852C14}" type="datetimeFigureOut">
              <a:rPr kumimoji="1" lang="ja-JP" altLang="en-US" smtClean="0"/>
              <a:t>2020/7/14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0152A-D951-485A-B681-E44725E21BE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9963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6ED-AAE3-4377-ADCC-33577E852C14}" type="datetimeFigureOut">
              <a:rPr kumimoji="1" lang="ja-JP" altLang="en-US" smtClean="0"/>
              <a:t>2020/7/14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0152A-D951-485A-B681-E44725E21BE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1694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E26ED-AAE3-4377-ADCC-33577E852C14}" type="datetimeFigureOut">
              <a:rPr kumimoji="1" lang="ja-JP" altLang="en-US" smtClean="0"/>
              <a:t>2020/7/14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0152A-D951-485A-B681-E44725E21BE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5922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1097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9033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50845" y="1476501"/>
            <a:ext cx="7290308" cy="431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rgbClr val="001F5F"/>
                </a:solidFill>
                <a:latin typeface="Cambria Math"/>
                <a:cs typeface="Cambria Math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0925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repository.lboro.ac.uk/articles/Lateral_control_of_an_autonomous_vehicle/9225788/1" TargetMode="Externa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9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5" Type="http://schemas.openxmlformats.org/officeDocument/2006/relationships/image" Target="../media/image11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5" Type="http://schemas.openxmlformats.org/officeDocument/2006/relationships/image" Target="../media/image133.png"/><Relationship Id="rId10" Type="http://schemas.openxmlformats.org/officeDocument/2006/relationships/image" Target="../media/image129.png"/><Relationship Id="rId4" Type="http://schemas.openxmlformats.org/officeDocument/2006/relationships/image" Target="../media/image2.png"/><Relationship Id="rId9" Type="http://schemas.openxmlformats.org/officeDocument/2006/relationships/image" Target="../media/image128.png"/><Relationship Id="rId14" Type="http://schemas.openxmlformats.org/officeDocument/2006/relationships/image" Target="../media/image1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.png"/><Relationship Id="rId7" Type="http://schemas.openxmlformats.org/officeDocument/2006/relationships/image" Target="../media/image136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42.png"/><Relationship Id="rId11" Type="http://schemas.openxmlformats.org/officeDocument/2006/relationships/image" Target="../media/image137.png"/><Relationship Id="rId5" Type="http://schemas.openxmlformats.org/officeDocument/2006/relationships/image" Target="../media/image141.png"/><Relationship Id="rId10" Type="http://schemas.openxmlformats.org/officeDocument/2006/relationships/image" Target="../media/image136.png"/><Relationship Id="rId4" Type="http://schemas.openxmlformats.org/officeDocument/2006/relationships/image" Target="../media/image140.png"/><Relationship Id="rId9" Type="http://schemas.openxmlformats.org/officeDocument/2006/relationships/image" Target="../media/image1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4.png"/><Relationship Id="rId3" Type="http://schemas.openxmlformats.org/officeDocument/2006/relationships/image" Target="../media/image139.png"/><Relationship Id="rId7" Type="http://schemas.openxmlformats.org/officeDocument/2006/relationships/image" Target="../media/image148.png"/><Relationship Id="rId12" Type="http://schemas.openxmlformats.org/officeDocument/2006/relationships/image" Target="../media/image153.png"/><Relationship Id="rId17" Type="http://schemas.openxmlformats.org/officeDocument/2006/relationships/image" Target="../media/image159.png"/><Relationship Id="rId2" Type="http://schemas.openxmlformats.org/officeDocument/2006/relationships/image" Target="../media/image138.png"/><Relationship Id="rId16" Type="http://schemas.openxmlformats.org/officeDocument/2006/relationships/image" Target="../media/image15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5" Type="http://schemas.openxmlformats.org/officeDocument/2006/relationships/image" Target="../media/image15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Relationship Id="rId14" Type="http://schemas.openxmlformats.org/officeDocument/2006/relationships/image" Target="../media/image15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66.gif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12" Type="http://schemas.openxmlformats.org/officeDocument/2006/relationships/image" Target="../media/image137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3.png"/><Relationship Id="rId11" Type="http://schemas.openxmlformats.org/officeDocument/2006/relationships/image" Target="../media/image136.png"/><Relationship Id="rId5" Type="http://schemas.openxmlformats.org/officeDocument/2006/relationships/image" Target="../media/image162.png"/><Relationship Id="rId10" Type="http://schemas.openxmlformats.org/officeDocument/2006/relationships/image" Target="../media/image123.png"/><Relationship Id="rId4" Type="http://schemas.openxmlformats.org/officeDocument/2006/relationships/image" Target="../media/image161.png"/><Relationship Id="rId9" Type="http://schemas.openxmlformats.org/officeDocument/2006/relationships/image" Target="../media/image1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www.ri.cmu.edu/pub_files/2009/2/Automatic_Steering_Methods_for_Autonomous_Automobile_Path_Tracking.pdf" TargetMode="Externa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9.png"/><Relationship Id="rId7" Type="http://schemas.openxmlformats.org/officeDocument/2006/relationships/image" Target="../media/image17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7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2" Type="http://schemas.openxmlformats.org/officeDocument/2006/relationships/image" Target="../media/image173.png"/><Relationship Id="rId16" Type="http://schemas.openxmlformats.org/officeDocument/2006/relationships/image" Target="../media/image187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13" Type="http://schemas.openxmlformats.org/officeDocument/2006/relationships/image" Target="../media/image199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12" Type="http://schemas.openxmlformats.org/officeDocument/2006/relationships/image" Target="../media/image198.png"/><Relationship Id="rId17" Type="http://schemas.openxmlformats.org/officeDocument/2006/relationships/image" Target="../media/image203.png"/><Relationship Id="rId2" Type="http://schemas.openxmlformats.org/officeDocument/2006/relationships/image" Target="../media/image188.png"/><Relationship Id="rId16" Type="http://schemas.openxmlformats.org/officeDocument/2006/relationships/image" Target="../media/image20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5" Type="http://schemas.openxmlformats.org/officeDocument/2006/relationships/image" Target="../media/image20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Relationship Id="rId14" Type="http://schemas.openxmlformats.org/officeDocument/2006/relationships/image" Target="../media/image20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222.png"/><Relationship Id="rId18" Type="http://schemas.openxmlformats.org/officeDocument/2006/relationships/image" Target="../media/image227.png"/><Relationship Id="rId26" Type="http://schemas.openxmlformats.org/officeDocument/2006/relationships/image" Target="../media/image235.png"/><Relationship Id="rId3" Type="http://schemas.openxmlformats.org/officeDocument/2006/relationships/image" Target="../media/image213.png"/><Relationship Id="rId21" Type="http://schemas.openxmlformats.org/officeDocument/2006/relationships/image" Target="../media/image230.png"/><Relationship Id="rId7" Type="http://schemas.openxmlformats.org/officeDocument/2006/relationships/image" Target="../media/image216.png"/><Relationship Id="rId12" Type="http://schemas.openxmlformats.org/officeDocument/2006/relationships/image" Target="../media/image221.png"/><Relationship Id="rId17" Type="http://schemas.openxmlformats.org/officeDocument/2006/relationships/image" Target="../media/image226.png"/><Relationship Id="rId25" Type="http://schemas.openxmlformats.org/officeDocument/2006/relationships/image" Target="../media/image234.png"/><Relationship Id="rId2" Type="http://schemas.openxmlformats.org/officeDocument/2006/relationships/image" Target="../media/image212.png"/><Relationship Id="rId16" Type="http://schemas.openxmlformats.org/officeDocument/2006/relationships/image" Target="../media/image225.png"/><Relationship Id="rId20" Type="http://schemas.openxmlformats.org/officeDocument/2006/relationships/image" Target="../media/image22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5.png"/><Relationship Id="rId11" Type="http://schemas.openxmlformats.org/officeDocument/2006/relationships/image" Target="../media/image220.png"/><Relationship Id="rId24" Type="http://schemas.openxmlformats.org/officeDocument/2006/relationships/image" Target="../media/image233.png"/><Relationship Id="rId5" Type="http://schemas.openxmlformats.org/officeDocument/2006/relationships/image" Target="../media/image215.png"/><Relationship Id="rId15" Type="http://schemas.openxmlformats.org/officeDocument/2006/relationships/image" Target="../media/image224.png"/><Relationship Id="rId23" Type="http://schemas.openxmlformats.org/officeDocument/2006/relationships/image" Target="../media/image232.png"/><Relationship Id="rId10" Type="http://schemas.openxmlformats.org/officeDocument/2006/relationships/image" Target="../media/image219.png"/><Relationship Id="rId19" Type="http://schemas.openxmlformats.org/officeDocument/2006/relationships/image" Target="../media/image228.png"/><Relationship Id="rId4" Type="http://schemas.openxmlformats.org/officeDocument/2006/relationships/image" Target="../media/image214.png"/><Relationship Id="rId9" Type="http://schemas.openxmlformats.org/officeDocument/2006/relationships/image" Target="../media/image218.png"/><Relationship Id="rId14" Type="http://schemas.openxmlformats.org/officeDocument/2006/relationships/image" Target="../media/image223.png"/><Relationship Id="rId22" Type="http://schemas.openxmlformats.org/officeDocument/2006/relationships/image" Target="../media/image231.png"/><Relationship Id="rId27" Type="http://schemas.openxmlformats.org/officeDocument/2006/relationships/image" Target="../media/image23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237.png"/><Relationship Id="rId7" Type="http://schemas.openxmlformats.org/officeDocument/2006/relationships/image" Target="../media/image240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5.png"/><Relationship Id="rId11" Type="http://schemas.openxmlformats.org/officeDocument/2006/relationships/image" Target="../media/image244.png"/><Relationship Id="rId5" Type="http://schemas.openxmlformats.org/officeDocument/2006/relationships/image" Target="../media/image239.png"/><Relationship Id="rId10" Type="http://schemas.openxmlformats.org/officeDocument/2006/relationships/image" Target="../media/image243.png"/><Relationship Id="rId4" Type="http://schemas.openxmlformats.org/officeDocument/2006/relationships/image" Target="../media/image238.png"/><Relationship Id="rId9" Type="http://schemas.openxmlformats.org/officeDocument/2006/relationships/image" Target="../media/image24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246.png"/><Relationship Id="rId7" Type="http://schemas.openxmlformats.org/officeDocument/2006/relationships/image" Target="../media/image250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openxmlformats.org/officeDocument/2006/relationships/image" Target="../media/image262.png"/><Relationship Id="rId18" Type="http://schemas.openxmlformats.org/officeDocument/2006/relationships/image" Target="../media/image267.png"/><Relationship Id="rId3" Type="http://schemas.openxmlformats.org/officeDocument/2006/relationships/image" Target="../media/image253.png"/><Relationship Id="rId7" Type="http://schemas.openxmlformats.org/officeDocument/2006/relationships/image" Target="../media/image256.png"/><Relationship Id="rId12" Type="http://schemas.openxmlformats.org/officeDocument/2006/relationships/image" Target="../media/image261.png"/><Relationship Id="rId17" Type="http://schemas.openxmlformats.org/officeDocument/2006/relationships/image" Target="../media/image266.png"/><Relationship Id="rId2" Type="http://schemas.openxmlformats.org/officeDocument/2006/relationships/image" Target="../media/image252.png"/><Relationship Id="rId16" Type="http://schemas.openxmlformats.org/officeDocument/2006/relationships/image" Target="../media/image26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5.png"/><Relationship Id="rId11" Type="http://schemas.openxmlformats.org/officeDocument/2006/relationships/image" Target="../media/image260.png"/><Relationship Id="rId5" Type="http://schemas.openxmlformats.org/officeDocument/2006/relationships/image" Target="../media/image254.png"/><Relationship Id="rId15" Type="http://schemas.openxmlformats.org/officeDocument/2006/relationships/image" Target="../media/image264.png"/><Relationship Id="rId10" Type="http://schemas.openxmlformats.org/officeDocument/2006/relationships/image" Target="../media/image259.png"/><Relationship Id="rId4" Type="http://schemas.openxmlformats.org/officeDocument/2006/relationships/image" Target="../media/image85.png"/><Relationship Id="rId9" Type="http://schemas.openxmlformats.org/officeDocument/2006/relationships/image" Target="../media/image258.png"/><Relationship Id="rId14" Type="http://schemas.openxmlformats.org/officeDocument/2006/relationships/image" Target="../media/image26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279.png"/><Relationship Id="rId3" Type="http://schemas.openxmlformats.org/officeDocument/2006/relationships/image" Target="../media/image269.png"/><Relationship Id="rId7" Type="http://schemas.openxmlformats.org/officeDocument/2006/relationships/image" Target="../media/image273.png"/><Relationship Id="rId12" Type="http://schemas.openxmlformats.org/officeDocument/2006/relationships/image" Target="../media/image278.png"/><Relationship Id="rId2" Type="http://schemas.openxmlformats.org/officeDocument/2006/relationships/image" Target="../media/image268.png"/><Relationship Id="rId16" Type="http://schemas.openxmlformats.org/officeDocument/2006/relationships/image" Target="../media/image28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2.png"/><Relationship Id="rId11" Type="http://schemas.openxmlformats.org/officeDocument/2006/relationships/image" Target="../media/image277.png"/><Relationship Id="rId5" Type="http://schemas.openxmlformats.org/officeDocument/2006/relationships/image" Target="../media/image271.png"/><Relationship Id="rId15" Type="http://schemas.openxmlformats.org/officeDocument/2006/relationships/image" Target="../media/image281.png"/><Relationship Id="rId10" Type="http://schemas.openxmlformats.org/officeDocument/2006/relationships/image" Target="../media/image276.png"/><Relationship Id="rId4" Type="http://schemas.openxmlformats.org/officeDocument/2006/relationships/image" Target="../media/image270.png"/><Relationship Id="rId9" Type="http://schemas.openxmlformats.org/officeDocument/2006/relationships/image" Target="../media/image275.png"/><Relationship Id="rId14" Type="http://schemas.openxmlformats.org/officeDocument/2006/relationships/image" Target="../media/image2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284.png"/><Relationship Id="rId7" Type="http://schemas.openxmlformats.org/officeDocument/2006/relationships/image" Target="../media/image288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7.png"/><Relationship Id="rId5" Type="http://schemas.openxmlformats.org/officeDocument/2006/relationships/image" Target="../media/image286.png"/><Relationship Id="rId10" Type="http://schemas.openxmlformats.org/officeDocument/2006/relationships/image" Target="../media/image291.png"/><Relationship Id="rId4" Type="http://schemas.openxmlformats.org/officeDocument/2006/relationships/image" Target="../media/image285.png"/><Relationship Id="rId9" Type="http://schemas.openxmlformats.org/officeDocument/2006/relationships/image" Target="../media/image2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image" Target="../media/image292.png"/><Relationship Id="rId7" Type="http://schemas.openxmlformats.org/officeDocument/2006/relationships/image" Target="../media/image2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5.png"/><Relationship Id="rId11" Type="http://schemas.openxmlformats.org/officeDocument/2006/relationships/hyperlink" Target="http://ai.stanford.edu/~gabeh/papers/hoffmann_stanley_control07.pdf" TargetMode="External"/><Relationship Id="rId5" Type="http://schemas.openxmlformats.org/officeDocument/2006/relationships/image" Target="../media/image294.png"/><Relationship Id="rId10" Type="http://schemas.openxmlformats.org/officeDocument/2006/relationships/image" Target="../media/image299.png"/><Relationship Id="rId4" Type="http://schemas.openxmlformats.org/officeDocument/2006/relationships/image" Target="../media/image293.png"/><Relationship Id="rId9" Type="http://schemas.openxmlformats.org/officeDocument/2006/relationships/image" Target="../media/image29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2.png"/><Relationship Id="rId5" Type="http://schemas.openxmlformats.org/officeDocument/2006/relationships/image" Target="../media/image301.png"/><Relationship Id="rId4" Type="http://schemas.openxmlformats.org/officeDocument/2006/relationships/image" Target="../media/image30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13" Type="http://schemas.openxmlformats.org/officeDocument/2006/relationships/image" Target="../media/image314.png"/><Relationship Id="rId3" Type="http://schemas.openxmlformats.org/officeDocument/2006/relationships/image" Target="../media/image304.png"/><Relationship Id="rId7" Type="http://schemas.openxmlformats.org/officeDocument/2006/relationships/image" Target="../media/image308.png"/><Relationship Id="rId12" Type="http://schemas.openxmlformats.org/officeDocument/2006/relationships/image" Target="../media/image313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7.png"/><Relationship Id="rId11" Type="http://schemas.openxmlformats.org/officeDocument/2006/relationships/image" Target="../media/image312.png"/><Relationship Id="rId5" Type="http://schemas.openxmlformats.org/officeDocument/2006/relationships/image" Target="../media/image306.png"/><Relationship Id="rId10" Type="http://schemas.openxmlformats.org/officeDocument/2006/relationships/image" Target="../media/image311.png"/><Relationship Id="rId4" Type="http://schemas.openxmlformats.org/officeDocument/2006/relationships/image" Target="../media/image305.png"/><Relationship Id="rId9" Type="http://schemas.openxmlformats.org/officeDocument/2006/relationships/image" Target="../media/image310.png"/><Relationship Id="rId14" Type="http://schemas.openxmlformats.org/officeDocument/2006/relationships/image" Target="../media/image31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13" Type="http://schemas.openxmlformats.org/officeDocument/2006/relationships/image" Target="../media/image327.png"/><Relationship Id="rId18" Type="http://schemas.openxmlformats.org/officeDocument/2006/relationships/image" Target="../media/image332.png"/><Relationship Id="rId3" Type="http://schemas.openxmlformats.org/officeDocument/2006/relationships/image" Target="../media/image317.png"/><Relationship Id="rId21" Type="http://schemas.openxmlformats.org/officeDocument/2006/relationships/image" Target="../media/image335.png"/><Relationship Id="rId7" Type="http://schemas.openxmlformats.org/officeDocument/2006/relationships/image" Target="../media/image321.png"/><Relationship Id="rId12" Type="http://schemas.openxmlformats.org/officeDocument/2006/relationships/image" Target="../media/image326.png"/><Relationship Id="rId17" Type="http://schemas.openxmlformats.org/officeDocument/2006/relationships/image" Target="../media/image331.png"/><Relationship Id="rId2" Type="http://schemas.openxmlformats.org/officeDocument/2006/relationships/image" Target="../media/image316.png"/><Relationship Id="rId16" Type="http://schemas.openxmlformats.org/officeDocument/2006/relationships/image" Target="../media/image330.png"/><Relationship Id="rId20" Type="http://schemas.openxmlformats.org/officeDocument/2006/relationships/image" Target="../media/image33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20.png"/><Relationship Id="rId11" Type="http://schemas.openxmlformats.org/officeDocument/2006/relationships/image" Target="../media/image325.png"/><Relationship Id="rId5" Type="http://schemas.openxmlformats.org/officeDocument/2006/relationships/image" Target="../media/image319.png"/><Relationship Id="rId15" Type="http://schemas.openxmlformats.org/officeDocument/2006/relationships/image" Target="../media/image329.png"/><Relationship Id="rId10" Type="http://schemas.openxmlformats.org/officeDocument/2006/relationships/image" Target="../media/image324.png"/><Relationship Id="rId19" Type="http://schemas.openxmlformats.org/officeDocument/2006/relationships/image" Target="../media/image333.png"/><Relationship Id="rId4" Type="http://schemas.openxmlformats.org/officeDocument/2006/relationships/image" Target="../media/image318.png"/><Relationship Id="rId9" Type="http://schemas.openxmlformats.org/officeDocument/2006/relationships/image" Target="../media/image323.png"/><Relationship Id="rId14" Type="http://schemas.openxmlformats.org/officeDocument/2006/relationships/image" Target="../media/image32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13" Type="http://schemas.openxmlformats.org/officeDocument/2006/relationships/image" Target="../media/image347.png"/><Relationship Id="rId3" Type="http://schemas.openxmlformats.org/officeDocument/2006/relationships/image" Target="../media/image337.png"/><Relationship Id="rId7" Type="http://schemas.openxmlformats.org/officeDocument/2006/relationships/image" Target="../media/image341.png"/><Relationship Id="rId12" Type="http://schemas.openxmlformats.org/officeDocument/2006/relationships/image" Target="../media/image346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40.png"/><Relationship Id="rId11" Type="http://schemas.openxmlformats.org/officeDocument/2006/relationships/image" Target="../media/image345.png"/><Relationship Id="rId5" Type="http://schemas.openxmlformats.org/officeDocument/2006/relationships/image" Target="../media/image339.png"/><Relationship Id="rId15" Type="http://schemas.openxmlformats.org/officeDocument/2006/relationships/image" Target="../media/image349.png"/><Relationship Id="rId10" Type="http://schemas.openxmlformats.org/officeDocument/2006/relationships/image" Target="../media/image344.png"/><Relationship Id="rId4" Type="http://schemas.openxmlformats.org/officeDocument/2006/relationships/image" Target="../media/image338.png"/><Relationship Id="rId9" Type="http://schemas.openxmlformats.org/officeDocument/2006/relationships/image" Target="../media/image343.png"/><Relationship Id="rId14" Type="http://schemas.openxmlformats.org/officeDocument/2006/relationships/image" Target="../media/image34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3" Type="http://schemas.openxmlformats.org/officeDocument/2006/relationships/image" Target="../media/image351.png"/><Relationship Id="rId7" Type="http://schemas.openxmlformats.org/officeDocument/2006/relationships/image" Target="../media/image354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3.png"/><Relationship Id="rId11" Type="http://schemas.openxmlformats.org/officeDocument/2006/relationships/image" Target="../media/image358.png"/><Relationship Id="rId5" Type="http://schemas.openxmlformats.org/officeDocument/2006/relationships/image" Target="../media/image352.png"/><Relationship Id="rId10" Type="http://schemas.openxmlformats.org/officeDocument/2006/relationships/image" Target="../media/image357.png"/><Relationship Id="rId4" Type="http://schemas.openxmlformats.org/officeDocument/2006/relationships/image" Target="../media/image297.png"/><Relationship Id="rId9" Type="http://schemas.openxmlformats.org/officeDocument/2006/relationships/image" Target="../media/image35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3" Type="http://schemas.openxmlformats.org/officeDocument/2006/relationships/image" Target="../media/image360.png"/><Relationship Id="rId7" Type="http://schemas.openxmlformats.org/officeDocument/2006/relationships/image" Target="../media/image364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63.png"/><Relationship Id="rId11" Type="http://schemas.openxmlformats.org/officeDocument/2006/relationships/hyperlink" Target="https://en.wikipedia.org/wiki/Linear%E2%80%93quadratic_regulator" TargetMode="External"/><Relationship Id="rId5" Type="http://schemas.openxmlformats.org/officeDocument/2006/relationships/image" Target="../media/image362.png"/><Relationship Id="rId10" Type="http://schemas.openxmlformats.org/officeDocument/2006/relationships/hyperlink" Target="https://arxiv.org/abs/1810.13400" TargetMode="External"/><Relationship Id="rId4" Type="http://schemas.openxmlformats.org/officeDocument/2006/relationships/image" Target="../media/image361.png"/><Relationship Id="rId9" Type="http://schemas.openxmlformats.org/officeDocument/2006/relationships/image" Target="../media/image3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71.png"/><Relationship Id="rId5" Type="http://schemas.openxmlformats.org/officeDocument/2006/relationships/image" Target="../media/image370.png"/><Relationship Id="rId4" Type="http://schemas.openxmlformats.org/officeDocument/2006/relationships/image" Target="../media/image36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png"/><Relationship Id="rId13" Type="http://schemas.openxmlformats.org/officeDocument/2006/relationships/image" Target="../media/image383.png"/><Relationship Id="rId3" Type="http://schemas.openxmlformats.org/officeDocument/2006/relationships/image" Target="../media/image373.jpg"/><Relationship Id="rId7" Type="http://schemas.openxmlformats.org/officeDocument/2006/relationships/image" Target="../media/image377.png"/><Relationship Id="rId12" Type="http://schemas.openxmlformats.org/officeDocument/2006/relationships/image" Target="../media/image382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6.png"/><Relationship Id="rId11" Type="http://schemas.openxmlformats.org/officeDocument/2006/relationships/image" Target="../media/image381.png"/><Relationship Id="rId5" Type="http://schemas.openxmlformats.org/officeDocument/2006/relationships/image" Target="../media/image375.png"/><Relationship Id="rId15" Type="http://schemas.openxmlformats.org/officeDocument/2006/relationships/image" Target="../media/image385.png"/><Relationship Id="rId10" Type="http://schemas.openxmlformats.org/officeDocument/2006/relationships/image" Target="../media/image380.png"/><Relationship Id="rId4" Type="http://schemas.openxmlformats.org/officeDocument/2006/relationships/image" Target="../media/image374.png"/><Relationship Id="rId9" Type="http://schemas.openxmlformats.org/officeDocument/2006/relationships/image" Target="../media/image379.png"/><Relationship Id="rId14" Type="http://schemas.openxmlformats.org/officeDocument/2006/relationships/image" Target="../media/image38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397.png"/><Relationship Id="rId3" Type="http://schemas.openxmlformats.org/officeDocument/2006/relationships/image" Target="../media/image387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401.png"/><Relationship Id="rId2" Type="http://schemas.openxmlformats.org/officeDocument/2006/relationships/image" Target="../media/image386.png"/><Relationship Id="rId16" Type="http://schemas.openxmlformats.org/officeDocument/2006/relationships/image" Target="../media/image40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5" Type="http://schemas.openxmlformats.org/officeDocument/2006/relationships/image" Target="../media/image389.png"/><Relationship Id="rId15" Type="http://schemas.openxmlformats.org/officeDocument/2006/relationships/image" Target="../media/image399.png"/><Relationship Id="rId10" Type="http://schemas.openxmlformats.org/officeDocument/2006/relationships/image" Target="../media/image394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39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.png"/><Relationship Id="rId11" Type="http://schemas.openxmlformats.org/officeDocument/2006/relationships/image" Target="../media/image21.jp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3.png"/><Relationship Id="rId18" Type="http://schemas.openxmlformats.org/officeDocument/2006/relationships/image" Target="../media/image418.png"/><Relationship Id="rId26" Type="http://schemas.openxmlformats.org/officeDocument/2006/relationships/image" Target="../media/image426.png"/><Relationship Id="rId3" Type="http://schemas.openxmlformats.org/officeDocument/2006/relationships/image" Target="../media/image403.png"/><Relationship Id="rId21" Type="http://schemas.openxmlformats.org/officeDocument/2006/relationships/image" Target="../media/image421.png"/><Relationship Id="rId34" Type="http://schemas.openxmlformats.org/officeDocument/2006/relationships/image" Target="../media/image434.png"/><Relationship Id="rId7" Type="http://schemas.openxmlformats.org/officeDocument/2006/relationships/image" Target="../media/image407.png"/><Relationship Id="rId12" Type="http://schemas.openxmlformats.org/officeDocument/2006/relationships/image" Target="../media/image412.png"/><Relationship Id="rId17" Type="http://schemas.openxmlformats.org/officeDocument/2006/relationships/image" Target="../media/image417.png"/><Relationship Id="rId25" Type="http://schemas.openxmlformats.org/officeDocument/2006/relationships/image" Target="../media/image425.png"/><Relationship Id="rId33" Type="http://schemas.openxmlformats.org/officeDocument/2006/relationships/image" Target="../media/image433.png"/><Relationship Id="rId2" Type="http://schemas.openxmlformats.org/officeDocument/2006/relationships/image" Target="../media/image402.png"/><Relationship Id="rId16" Type="http://schemas.openxmlformats.org/officeDocument/2006/relationships/image" Target="../media/image416.png"/><Relationship Id="rId20" Type="http://schemas.openxmlformats.org/officeDocument/2006/relationships/image" Target="../media/image420.png"/><Relationship Id="rId29" Type="http://schemas.openxmlformats.org/officeDocument/2006/relationships/image" Target="../media/image42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06.png"/><Relationship Id="rId11" Type="http://schemas.openxmlformats.org/officeDocument/2006/relationships/image" Target="../media/image411.png"/><Relationship Id="rId24" Type="http://schemas.openxmlformats.org/officeDocument/2006/relationships/image" Target="../media/image424.png"/><Relationship Id="rId32" Type="http://schemas.openxmlformats.org/officeDocument/2006/relationships/image" Target="../media/image432.png"/><Relationship Id="rId5" Type="http://schemas.openxmlformats.org/officeDocument/2006/relationships/image" Target="../media/image405.png"/><Relationship Id="rId15" Type="http://schemas.openxmlformats.org/officeDocument/2006/relationships/image" Target="../media/image415.png"/><Relationship Id="rId23" Type="http://schemas.openxmlformats.org/officeDocument/2006/relationships/image" Target="../media/image423.png"/><Relationship Id="rId28" Type="http://schemas.openxmlformats.org/officeDocument/2006/relationships/image" Target="../media/image428.png"/><Relationship Id="rId10" Type="http://schemas.openxmlformats.org/officeDocument/2006/relationships/image" Target="../media/image410.png"/><Relationship Id="rId19" Type="http://schemas.openxmlformats.org/officeDocument/2006/relationships/image" Target="../media/image419.png"/><Relationship Id="rId31" Type="http://schemas.openxmlformats.org/officeDocument/2006/relationships/image" Target="../media/image431.png"/><Relationship Id="rId4" Type="http://schemas.openxmlformats.org/officeDocument/2006/relationships/image" Target="../media/image404.png"/><Relationship Id="rId9" Type="http://schemas.openxmlformats.org/officeDocument/2006/relationships/image" Target="../media/image409.png"/><Relationship Id="rId14" Type="http://schemas.openxmlformats.org/officeDocument/2006/relationships/image" Target="../media/image414.png"/><Relationship Id="rId22" Type="http://schemas.openxmlformats.org/officeDocument/2006/relationships/image" Target="../media/image422.png"/><Relationship Id="rId27" Type="http://schemas.openxmlformats.org/officeDocument/2006/relationships/image" Target="../media/image427.png"/><Relationship Id="rId30" Type="http://schemas.openxmlformats.org/officeDocument/2006/relationships/image" Target="../media/image430.png"/><Relationship Id="rId35" Type="http://schemas.openxmlformats.org/officeDocument/2006/relationships/image" Target="../media/image435.png"/><Relationship Id="rId8" Type="http://schemas.openxmlformats.org/officeDocument/2006/relationships/image" Target="../media/image408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6.png"/><Relationship Id="rId18" Type="http://schemas.openxmlformats.org/officeDocument/2006/relationships/image" Target="../media/image417.png"/><Relationship Id="rId26" Type="http://schemas.openxmlformats.org/officeDocument/2006/relationships/image" Target="../media/image456.png"/><Relationship Id="rId21" Type="http://schemas.openxmlformats.org/officeDocument/2006/relationships/image" Target="../media/image453.png"/><Relationship Id="rId34" Type="http://schemas.openxmlformats.org/officeDocument/2006/relationships/image" Target="../media/image434.png"/><Relationship Id="rId7" Type="http://schemas.openxmlformats.org/officeDocument/2006/relationships/image" Target="../media/image440.png"/><Relationship Id="rId12" Type="http://schemas.openxmlformats.org/officeDocument/2006/relationships/image" Target="../media/image445.png"/><Relationship Id="rId17" Type="http://schemas.openxmlformats.org/officeDocument/2006/relationships/image" Target="../media/image450.png"/><Relationship Id="rId25" Type="http://schemas.openxmlformats.org/officeDocument/2006/relationships/image" Target="../media/image455.png"/><Relationship Id="rId33" Type="http://schemas.openxmlformats.org/officeDocument/2006/relationships/image" Target="../media/image460.png"/><Relationship Id="rId38" Type="http://schemas.openxmlformats.org/officeDocument/2006/relationships/image" Target="../media/image464.png"/><Relationship Id="rId2" Type="http://schemas.openxmlformats.org/officeDocument/2006/relationships/image" Target="../media/image372.png"/><Relationship Id="rId16" Type="http://schemas.openxmlformats.org/officeDocument/2006/relationships/image" Target="../media/image449.png"/><Relationship Id="rId20" Type="http://schemas.openxmlformats.org/officeDocument/2006/relationships/image" Target="../media/image452.png"/><Relationship Id="rId29" Type="http://schemas.openxmlformats.org/officeDocument/2006/relationships/image" Target="../media/image42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39.png"/><Relationship Id="rId11" Type="http://schemas.openxmlformats.org/officeDocument/2006/relationships/image" Target="../media/image444.png"/><Relationship Id="rId24" Type="http://schemas.openxmlformats.org/officeDocument/2006/relationships/image" Target="../media/image422.png"/><Relationship Id="rId32" Type="http://schemas.openxmlformats.org/officeDocument/2006/relationships/image" Target="../media/image432.png"/><Relationship Id="rId37" Type="http://schemas.openxmlformats.org/officeDocument/2006/relationships/image" Target="../media/image463.png"/><Relationship Id="rId5" Type="http://schemas.openxmlformats.org/officeDocument/2006/relationships/image" Target="../media/image438.png"/><Relationship Id="rId15" Type="http://schemas.openxmlformats.org/officeDocument/2006/relationships/image" Target="../media/image448.png"/><Relationship Id="rId23" Type="http://schemas.openxmlformats.org/officeDocument/2006/relationships/image" Target="../media/image454.png"/><Relationship Id="rId28" Type="http://schemas.openxmlformats.org/officeDocument/2006/relationships/image" Target="../media/image458.png"/><Relationship Id="rId36" Type="http://schemas.openxmlformats.org/officeDocument/2006/relationships/image" Target="../media/image462.png"/><Relationship Id="rId10" Type="http://schemas.openxmlformats.org/officeDocument/2006/relationships/image" Target="../media/image443.png"/><Relationship Id="rId19" Type="http://schemas.openxmlformats.org/officeDocument/2006/relationships/image" Target="../media/image451.png"/><Relationship Id="rId31" Type="http://schemas.openxmlformats.org/officeDocument/2006/relationships/image" Target="../media/image431.png"/><Relationship Id="rId4" Type="http://schemas.openxmlformats.org/officeDocument/2006/relationships/image" Target="../media/image437.png"/><Relationship Id="rId9" Type="http://schemas.openxmlformats.org/officeDocument/2006/relationships/image" Target="../media/image442.png"/><Relationship Id="rId14" Type="http://schemas.openxmlformats.org/officeDocument/2006/relationships/image" Target="../media/image447.png"/><Relationship Id="rId22" Type="http://schemas.openxmlformats.org/officeDocument/2006/relationships/image" Target="../media/image421.png"/><Relationship Id="rId27" Type="http://schemas.openxmlformats.org/officeDocument/2006/relationships/image" Target="../media/image457.png"/><Relationship Id="rId30" Type="http://schemas.openxmlformats.org/officeDocument/2006/relationships/image" Target="../media/image459.png"/><Relationship Id="rId35" Type="http://schemas.openxmlformats.org/officeDocument/2006/relationships/image" Target="../media/image461.png"/><Relationship Id="rId8" Type="http://schemas.openxmlformats.org/officeDocument/2006/relationships/image" Target="../media/image441.png"/><Relationship Id="rId3" Type="http://schemas.openxmlformats.org/officeDocument/2006/relationships/image" Target="../media/image43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borrelli.me.berkeley.edu/pdfpub/pub-2.pdf" TargetMode="External"/><Relationship Id="rId3" Type="http://schemas.openxmlformats.org/officeDocument/2006/relationships/image" Target="../media/image92.png"/><Relationship Id="rId7" Type="http://schemas.openxmlformats.org/officeDocument/2006/relationships/hyperlink" Target="https://ieeexplore.ieee.org/document/4162483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67.png"/><Relationship Id="rId5" Type="http://schemas.openxmlformats.org/officeDocument/2006/relationships/image" Target="../media/image466.png"/><Relationship Id="rId10" Type="http://schemas.openxmlformats.org/officeDocument/2006/relationships/hyperlink" Target="https://www.do-mpc.com/en/latest/index.html" TargetMode="External"/><Relationship Id="rId4" Type="http://schemas.openxmlformats.org/officeDocument/2006/relationships/image" Target="../media/image465.png"/><Relationship Id="rId9" Type="http://schemas.openxmlformats.org/officeDocument/2006/relationships/hyperlink" Target="https://jp.mathworks.com/products/model-predictive-control.html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.png"/><Relationship Id="rId3" Type="http://schemas.openxmlformats.org/officeDocument/2006/relationships/image" Target="../media/image468.png"/><Relationship Id="rId7" Type="http://schemas.openxmlformats.org/officeDocument/2006/relationships/image" Target="../media/image472.png"/><Relationship Id="rId12" Type="http://schemas.openxmlformats.org/officeDocument/2006/relationships/image" Target="../media/image477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71.png"/><Relationship Id="rId11" Type="http://schemas.openxmlformats.org/officeDocument/2006/relationships/image" Target="../media/image476.png"/><Relationship Id="rId5" Type="http://schemas.openxmlformats.org/officeDocument/2006/relationships/image" Target="../media/image470.png"/><Relationship Id="rId10" Type="http://schemas.openxmlformats.org/officeDocument/2006/relationships/image" Target="../media/image475.png"/><Relationship Id="rId4" Type="http://schemas.openxmlformats.org/officeDocument/2006/relationships/image" Target="../media/image469.png"/><Relationship Id="rId9" Type="http://schemas.openxmlformats.org/officeDocument/2006/relationships/image" Target="../media/image47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jpe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48.png"/><Relationship Id="rId21" Type="http://schemas.openxmlformats.org/officeDocument/2006/relationships/image" Target="../media/image6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7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6.png"/><Relationship Id="rId2" Type="http://schemas.openxmlformats.org/officeDocument/2006/relationships/image" Target="../media/image47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1.png"/><Relationship Id="rId11" Type="http://schemas.openxmlformats.org/officeDocument/2006/relationships/image" Target="../media/image750.png"/><Relationship Id="rId5" Type="http://schemas.openxmlformats.org/officeDocument/2006/relationships/image" Target="../media/image70.png"/><Relationship Id="rId15" Type="http://schemas.openxmlformats.org/officeDocument/2006/relationships/hyperlink" Target="http://homepage.divms.uiowa.edu/~kearney/pubs/CurvesAndSurfaces_ClosestPoint.pdf" TargetMode="External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60.png"/><Relationship Id="rId18" Type="http://schemas.openxmlformats.org/officeDocument/2006/relationships/image" Target="../media/image89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47.png"/><Relationship Id="rId17" Type="http://schemas.openxmlformats.org/officeDocument/2006/relationships/image" Target="../media/image88.png"/><Relationship Id="rId2" Type="http://schemas.openxmlformats.org/officeDocument/2006/relationships/image" Target="../media/image68.png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3.png"/><Relationship Id="rId11" Type="http://schemas.openxmlformats.org/officeDocument/2006/relationships/image" Target="../media/image850.png"/><Relationship Id="rId5" Type="http://schemas.openxmlformats.org/officeDocument/2006/relationships/image" Target="../media/image82.png"/><Relationship Id="rId15" Type="http://schemas.openxmlformats.org/officeDocument/2006/relationships/image" Target="../media/image75.png"/><Relationship Id="rId10" Type="http://schemas.openxmlformats.org/officeDocument/2006/relationships/image" Target="../media/image87.png"/><Relationship Id="rId19" Type="http://schemas.openxmlformats.org/officeDocument/2006/relationships/image" Target="../media/image90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5431790"/>
          </a:xfrm>
          <a:custGeom>
            <a:avLst/>
            <a:gdLst/>
            <a:ahLst/>
            <a:cxnLst/>
            <a:rect l="l" t="t" r="r" b="b"/>
            <a:pathLst>
              <a:path w="12192000" h="5431790">
                <a:moveTo>
                  <a:pt x="0" y="5431536"/>
                </a:moveTo>
                <a:lnTo>
                  <a:pt x="12192000" y="5431536"/>
                </a:lnTo>
                <a:lnTo>
                  <a:pt x="12192000" y="0"/>
                </a:lnTo>
                <a:lnTo>
                  <a:pt x="0" y="0"/>
                </a:lnTo>
                <a:lnTo>
                  <a:pt x="0" y="5431536"/>
                </a:lnTo>
                <a:close/>
              </a:path>
            </a:pathLst>
          </a:custGeom>
          <a:solidFill>
            <a:srgbClr val="002A5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5431790"/>
          </a:xfrm>
          <a:custGeom>
            <a:avLst/>
            <a:gdLst/>
            <a:ahLst/>
            <a:cxnLst/>
            <a:rect l="l" t="t" r="r" b="b"/>
            <a:pathLst>
              <a:path w="12192000" h="5431790">
                <a:moveTo>
                  <a:pt x="0" y="5431536"/>
                </a:moveTo>
                <a:lnTo>
                  <a:pt x="12192000" y="5431536"/>
                </a:lnTo>
                <a:lnTo>
                  <a:pt x="12192000" y="0"/>
                </a:lnTo>
                <a:lnTo>
                  <a:pt x="0" y="0"/>
                </a:lnTo>
                <a:lnTo>
                  <a:pt x="0" y="5431536"/>
                </a:lnTo>
                <a:close/>
              </a:path>
            </a:pathLst>
          </a:custGeom>
          <a:ln w="12192">
            <a:solidFill>
              <a:srgbClr val="00647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2148" y="5760720"/>
            <a:ext cx="3585972" cy="672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13587" y="1644161"/>
            <a:ext cx="63092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dirty="0" smtClean="0">
                <a:solidFill>
                  <a:schemeClr val="bg1"/>
                </a:solidFill>
              </a:rPr>
              <a:t>Vehicle Lateral Control</a:t>
            </a:r>
            <a:endParaRPr kumimoji="1" lang="ja-JP" altLang="en-US" sz="4400" dirty="0">
              <a:solidFill>
                <a:schemeClr val="bg1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958362" y="2989385"/>
            <a:ext cx="1459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コース１</a:t>
            </a:r>
            <a:r>
              <a:rPr kumimoji="1" lang="en-US" altLang="ja-JP" dirty="0" smtClean="0">
                <a:solidFill>
                  <a:schemeClr val="bg1"/>
                </a:solidFill>
              </a:rPr>
              <a:t>Module 6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89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5487"/>
            <a:ext cx="1975104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13892" y="1536827"/>
            <a:ext cx="5944235" cy="400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192" y="1943226"/>
            <a:ext cx="14414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0404" y="1969642"/>
            <a:ext cx="7581010" cy="4008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00404" y="2375026"/>
            <a:ext cx="5928741" cy="4008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048000" y="296733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Lateral Control of an Autonomous Vehicle. 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  <a:hlinkClick r:id="rId6"/>
              </a:rPr>
              <a:t>https://</a:t>
            </a:r>
            <a:r>
              <a:rPr lang="en-US" altLang="ja-JP" dirty="0" smtClean="0">
                <a:solidFill>
                  <a:srgbClr val="000000"/>
                </a:solidFill>
                <a:latin typeface="RGCJSW+HelveticaNeue"/>
                <a:hlinkClick r:id="rId6"/>
              </a:rPr>
              <a:t>repository.lboro.ac.uk/articles/Lateral_control_of_an_autonomous_vehicle/9225788/1</a:t>
            </a:r>
            <a:endParaRPr lang="en-US" altLang="ja-JP" dirty="0" smtClean="0">
              <a:solidFill>
                <a:srgbClr val="000000"/>
              </a:solidFill>
              <a:latin typeface="RGCJSW+HelveticaNeue"/>
            </a:endParaRPr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3085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5431790"/>
          </a:xfrm>
          <a:custGeom>
            <a:avLst/>
            <a:gdLst/>
            <a:ahLst/>
            <a:cxnLst/>
            <a:rect l="l" t="t" r="r" b="b"/>
            <a:pathLst>
              <a:path w="12192000" h="5431790">
                <a:moveTo>
                  <a:pt x="0" y="5431536"/>
                </a:moveTo>
                <a:lnTo>
                  <a:pt x="12192000" y="5431536"/>
                </a:lnTo>
                <a:lnTo>
                  <a:pt x="12192000" y="0"/>
                </a:lnTo>
                <a:lnTo>
                  <a:pt x="0" y="0"/>
                </a:lnTo>
                <a:lnTo>
                  <a:pt x="0" y="5431536"/>
                </a:lnTo>
                <a:close/>
              </a:path>
            </a:pathLst>
          </a:custGeom>
          <a:solidFill>
            <a:srgbClr val="002A5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5431790"/>
          </a:xfrm>
          <a:custGeom>
            <a:avLst/>
            <a:gdLst/>
            <a:ahLst/>
            <a:cxnLst/>
            <a:rect l="l" t="t" r="r" b="b"/>
            <a:pathLst>
              <a:path w="12192000" h="5431790">
                <a:moveTo>
                  <a:pt x="0" y="5431536"/>
                </a:moveTo>
                <a:lnTo>
                  <a:pt x="12192000" y="5431536"/>
                </a:lnTo>
                <a:lnTo>
                  <a:pt x="12192000" y="0"/>
                </a:lnTo>
                <a:lnTo>
                  <a:pt x="0" y="0"/>
                </a:lnTo>
                <a:lnTo>
                  <a:pt x="0" y="5431536"/>
                </a:lnTo>
                <a:close/>
              </a:path>
            </a:pathLst>
          </a:custGeom>
          <a:ln w="12192">
            <a:solidFill>
              <a:srgbClr val="00647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2148" y="5760720"/>
            <a:ext cx="3585972" cy="672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3587" y="3192475"/>
            <a:ext cx="1966976" cy="2441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86838" y="3192475"/>
            <a:ext cx="919352" cy="2441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3892" y="1988820"/>
            <a:ext cx="5649468" cy="5486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974969" y="1988820"/>
            <a:ext cx="457200" cy="5486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331584" y="1988820"/>
            <a:ext cx="2626360" cy="5486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00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5487"/>
            <a:ext cx="4717034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00404" y="1536827"/>
            <a:ext cx="7815580" cy="400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404" y="1943735"/>
            <a:ext cx="5113147" cy="4008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72794" y="2373502"/>
            <a:ext cx="7242809" cy="3215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72794" y="2698064"/>
            <a:ext cx="7106539" cy="3218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72794" y="3024504"/>
            <a:ext cx="2116709" cy="3215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1192" y="1510411"/>
            <a:ext cx="661035" cy="21926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4851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1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</a:t>
            </a:r>
            <a:endParaRPr kumimoji="1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2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4851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1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</a:t>
            </a:r>
            <a:endParaRPr kumimoji="1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72794" y="3375025"/>
            <a:ext cx="6574028" cy="3215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72794" y="3699636"/>
            <a:ext cx="4364482" cy="3215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440301" y="5168010"/>
            <a:ext cx="281940" cy="170180"/>
          </a:xfrm>
          <a:custGeom>
            <a:avLst/>
            <a:gdLst/>
            <a:ahLst/>
            <a:cxnLst/>
            <a:rect l="l" t="t" r="r" b="b"/>
            <a:pathLst>
              <a:path w="281939" h="170179">
                <a:moveTo>
                  <a:pt x="254508" y="0"/>
                </a:moveTo>
                <a:lnTo>
                  <a:pt x="0" y="104520"/>
                </a:lnTo>
                <a:lnTo>
                  <a:pt x="26924" y="170179"/>
                </a:lnTo>
                <a:lnTo>
                  <a:pt x="281559" y="65658"/>
                </a:lnTo>
                <a:lnTo>
                  <a:pt x="254508" y="0"/>
                </a:lnTo>
                <a:close/>
              </a:path>
            </a:pathLst>
          </a:custGeom>
          <a:solidFill>
            <a:srgbClr val="ACCAF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440301" y="5168010"/>
            <a:ext cx="281940" cy="170180"/>
          </a:xfrm>
          <a:custGeom>
            <a:avLst/>
            <a:gdLst/>
            <a:ahLst/>
            <a:cxnLst/>
            <a:rect l="l" t="t" r="r" b="b"/>
            <a:pathLst>
              <a:path w="281939" h="170179">
                <a:moveTo>
                  <a:pt x="254508" y="0"/>
                </a:moveTo>
                <a:lnTo>
                  <a:pt x="281559" y="65658"/>
                </a:lnTo>
                <a:lnTo>
                  <a:pt x="26924" y="170179"/>
                </a:lnTo>
                <a:lnTo>
                  <a:pt x="0" y="104520"/>
                </a:lnTo>
                <a:lnTo>
                  <a:pt x="254508" y="0"/>
                </a:lnTo>
                <a:close/>
              </a:path>
            </a:pathLst>
          </a:custGeom>
          <a:ln w="25400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693284" y="5783834"/>
            <a:ext cx="282575" cy="172085"/>
          </a:xfrm>
          <a:custGeom>
            <a:avLst/>
            <a:gdLst/>
            <a:ahLst/>
            <a:cxnLst/>
            <a:rect l="l" t="t" r="r" b="b"/>
            <a:pathLst>
              <a:path w="282575" h="172085">
                <a:moveTo>
                  <a:pt x="254635" y="0"/>
                </a:moveTo>
                <a:lnTo>
                  <a:pt x="0" y="104584"/>
                </a:lnTo>
                <a:lnTo>
                  <a:pt x="27559" y="171653"/>
                </a:lnTo>
                <a:lnTo>
                  <a:pt x="282193" y="67055"/>
                </a:lnTo>
                <a:lnTo>
                  <a:pt x="254635" y="0"/>
                </a:lnTo>
                <a:close/>
              </a:path>
            </a:pathLst>
          </a:custGeom>
          <a:solidFill>
            <a:srgbClr val="ACCAF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693284" y="5783834"/>
            <a:ext cx="282575" cy="172085"/>
          </a:xfrm>
          <a:custGeom>
            <a:avLst/>
            <a:gdLst/>
            <a:ahLst/>
            <a:cxnLst/>
            <a:rect l="l" t="t" r="r" b="b"/>
            <a:pathLst>
              <a:path w="282575" h="172085">
                <a:moveTo>
                  <a:pt x="254635" y="0"/>
                </a:moveTo>
                <a:lnTo>
                  <a:pt x="282193" y="67055"/>
                </a:lnTo>
                <a:lnTo>
                  <a:pt x="27559" y="171653"/>
                </a:lnTo>
                <a:lnTo>
                  <a:pt x="0" y="104584"/>
                </a:lnTo>
                <a:lnTo>
                  <a:pt x="254635" y="0"/>
                </a:lnTo>
              </a:path>
            </a:pathLst>
          </a:custGeom>
          <a:ln w="25400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417451" y="5265143"/>
            <a:ext cx="577215" cy="584200"/>
          </a:xfrm>
          <a:custGeom>
            <a:avLst/>
            <a:gdLst/>
            <a:ahLst/>
            <a:cxnLst/>
            <a:rect l="l" t="t" r="r" b="b"/>
            <a:pathLst>
              <a:path w="577214" h="584200">
                <a:moveTo>
                  <a:pt x="267080" y="0"/>
                </a:moveTo>
                <a:lnTo>
                  <a:pt x="221787" y="6606"/>
                </a:lnTo>
                <a:lnTo>
                  <a:pt x="177027" y="20850"/>
                </a:lnTo>
                <a:lnTo>
                  <a:pt x="135216" y="42185"/>
                </a:lnTo>
                <a:lnTo>
                  <a:pt x="98389" y="69322"/>
                </a:lnTo>
                <a:lnTo>
                  <a:pt x="66865" y="101479"/>
                </a:lnTo>
                <a:lnTo>
                  <a:pt x="40965" y="137873"/>
                </a:lnTo>
                <a:lnTo>
                  <a:pt x="21008" y="177723"/>
                </a:lnTo>
                <a:lnTo>
                  <a:pt x="7315" y="220248"/>
                </a:lnTo>
                <a:lnTo>
                  <a:pt x="205" y="264664"/>
                </a:lnTo>
                <a:lnTo>
                  <a:pt x="0" y="310190"/>
                </a:lnTo>
                <a:lnTo>
                  <a:pt x="7018" y="356044"/>
                </a:lnTo>
                <a:lnTo>
                  <a:pt x="21579" y="401443"/>
                </a:lnTo>
                <a:lnTo>
                  <a:pt x="43125" y="443962"/>
                </a:lnTo>
                <a:lnTo>
                  <a:pt x="70362" y="481503"/>
                </a:lnTo>
                <a:lnTo>
                  <a:pt x="102512" y="513734"/>
                </a:lnTo>
                <a:lnTo>
                  <a:pt x="138797" y="540322"/>
                </a:lnTo>
                <a:lnTo>
                  <a:pt x="178440" y="560936"/>
                </a:lnTo>
                <a:lnTo>
                  <a:pt x="220663" y="575244"/>
                </a:lnTo>
                <a:lnTo>
                  <a:pt x="264686" y="582914"/>
                </a:lnTo>
                <a:lnTo>
                  <a:pt x="309733" y="583613"/>
                </a:lnTo>
                <a:lnTo>
                  <a:pt x="355026" y="577010"/>
                </a:lnTo>
                <a:lnTo>
                  <a:pt x="399785" y="562772"/>
                </a:lnTo>
                <a:lnTo>
                  <a:pt x="441600" y="541437"/>
                </a:lnTo>
                <a:lnTo>
                  <a:pt x="478437" y="514295"/>
                </a:lnTo>
                <a:lnTo>
                  <a:pt x="509975" y="482131"/>
                </a:lnTo>
                <a:lnTo>
                  <a:pt x="535893" y="445726"/>
                </a:lnTo>
                <a:lnTo>
                  <a:pt x="555868" y="405865"/>
                </a:lnTo>
                <a:lnTo>
                  <a:pt x="569580" y="363331"/>
                </a:lnTo>
                <a:lnTo>
                  <a:pt x="576707" y="318908"/>
                </a:lnTo>
                <a:lnTo>
                  <a:pt x="576927" y="273379"/>
                </a:lnTo>
                <a:lnTo>
                  <a:pt x="569919" y="227529"/>
                </a:lnTo>
                <a:lnTo>
                  <a:pt x="555360" y="182140"/>
                </a:lnTo>
                <a:lnTo>
                  <a:pt x="533780" y="139634"/>
                </a:lnTo>
                <a:lnTo>
                  <a:pt x="506516" y="102101"/>
                </a:lnTo>
                <a:lnTo>
                  <a:pt x="474344" y="69876"/>
                </a:lnTo>
                <a:lnTo>
                  <a:pt x="438043" y="43289"/>
                </a:lnTo>
                <a:lnTo>
                  <a:pt x="398388" y="22675"/>
                </a:lnTo>
                <a:lnTo>
                  <a:pt x="356158" y="8367"/>
                </a:lnTo>
                <a:lnTo>
                  <a:pt x="312130" y="698"/>
                </a:lnTo>
                <a:lnTo>
                  <a:pt x="267080" y="0"/>
                </a:lnTo>
                <a:close/>
              </a:path>
            </a:pathLst>
          </a:custGeom>
          <a:solidFill>
            <a:srgbClr val="ACCAF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417451" y="5265143"/>
            <a:ext cx="577215" cy="584200"/>
          </a:xfrm>
          <a:custGeom>
            <a:avLst/>
            <a:gdLst/>
            <a:ahLst/>
            <a:cxnLst/>
            <a:rect l="l" t="t" r="r" b="b"/>
            <a:pathLst>
              <a:path w="577214" h="584200">
                <a:moveTo>
                  <a:pt x="177027" y="20850"/>
                </a:moveTo>
                <a:lnTo>
                  <a:pt x="221787" y="6606"/>
                </a:lnTo>
                <a:lnTo>
                  <a:pt x="267080" y="0"/>
                </a:lnTo>
                <a:lnTo>
                  <a:pt x="312130" y="698"/>
                </a:lnTo>
                <a:lnTo>
                  <a:pt x="356158" y="8367"/>
                </a:lnTo>
                <a:lnTo>
                  <a:pt x="398388" y="22675"/>
                </a:lnTo>
                <a:lnTo>
                  <a:pt x="438043" y="43289"/>
                </a:lnTo>
                <a:lnTo>
                  <a:pt x="474344" y="69876"/>
                </a:lnTo>
                <a:lnTo>
                  <a:pt x="506516" y="102101"/>
                </a:lnTo>
                <a:lnTo>
                  <a:pt x="533780" y="139634"/>
                </a:lnTo>
                <a:lnTo>
                  <a:pt x="555360" y="182140"/>
                </a:lnTo>
                <a:lnTo>
                  <a:pt x="569919" y="227529"/>
                </a:lnTo>
                <a:lnTo>
                  <a:pt x="576927" y="273379"/>
                </a:lnTo>
                <a:lnTo>
                  <a:pt x="576707" y="318908"/>
                </a:lnTo>
                <a:lnTo>
                  <a:pt x="569580" y="363331"/>
                </a:lnTo>
                <a:lnTo>
                  <a:pt x="555868" y="405865"/>
                </a:lnTo>
                <a:lnTo>
                  <a:pt x="535893" y="445726"/>
                </a:lnTo>
                <a:lnTo>
                  <a:pt x="509975" y="482131"/>
                </a:lnTo>
                <a:lnTo>
                  <a:pt x="478437" y="514295"/>
                </a:lnTo>
                <a:lnTo>
                  <a:pt x="441600" y="541437"/>
                </a:lnTo>
                <a:lnTo>
                  <a:pt x="399785" y="562772"/>
                </a:lnTo>
                <a:lnTo>
                  <a:pt x="355026" y="577010"/>
                </a:lnTo>
                <a:lnTo>
                  <a:pt x="309733" y="583613"/>
                </a:lnTo>
                <a:lnTo>
                  <a:pt x="264686" y="582914"/>
                </a:lnTo>
                <a:lnTo>
                  <a:pt x="220663" y="575244"/>
                </a:lnTo>
                <a:lnTo>
                  <a:pt x="178440" y="560936"/>
                </a:lnTo>
                <a:lnTo>
                  <a:pt x="138797" y="540322"/>
                </a:lnTo>
                <a:lnTo>
                  <a:pt x="102512" y="513734"/>
                </a:lnTo>
                <a:lnTo>
                  <a:pt x="70362" y="481503"/>
                </a:lnTo>
                <a:lnTo>
                  <a:pt x="43125" y="443962"/>
                </a:lnTo>
                <a:lnTo>
                  <a:pt x="21579" y="401443"/>
                </a:lnTo>
                <a:lnTo>
                  <a:pt x="7018" y="356044"/>
                </a:lnTo>
                <a:lnTo>
                  <a:pt x="0" y="310190"/>
                </a:lnTo>
                <a:lnTo>
                  <a:pt x="205" y="264664"/>
                </a:lnTo>
                <a:lnTo>
                  <a:pt x="7315" y="220248"/>
                </a:lnTo>
                <a:lnTo>
                  <a:pt x="21008" y="177723"/>
                </a:lnTo>
                <a:lnTo>
                  <a:pt x="40965" y="137873"/>
                </a:lnTo>
                <a:lnTo>
                  <a:pt x="66865" y="101479"/>
                </a:lnTo>
                <a:lnTo>
                  <a:pt x="98389" y="69322"/>
                </a:lnTo>
                <a:lnTo>
                  <a:pt x="135216" y="42185"/>
                </a:lnTo>
                <a:lnTo>
                  <a:pt x="177027" y="20850"/>
                </a:lnTo>
              </a:path>
            </a:pathLst>
          </a:custGeom>
          <a:ln w="25400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438522" y="5446903"/>
            <a:ext cx="533400" cy="220979"/>
          </a:xfrm>
          <a:custGeom>
            <a:avLst/>
            <a:gdLst/>
            <a:ahLst/>
            <a:cxnLst/>
            <a:rect l="l" t="t" r="r" b="b"/>
            <a:pathLst>
              <a:path w="533400" h="220979">
                <a:moveTo>
                  <a:pt x="533146" y="0"/>
                </a:moveTo>
                <a:lnTo>
                  <a:pt x="0" y="220726"/>
                </a:lnTo>
              </a:path>
            </a:pathLst>
          </a:custGeom>
          <a:ln w="25400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794884" y="5372734"/>
            <a:ext cx="171703" cy="21513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373629" y="5301234"/>
            <a:ext cx="1038860" cy="862965"/>
          </a:xfrm>
          <a:custGeom>
            <a:avLst/>
            <a:gdLst/>
            <a:ahLst/>
            <a:cxnLst/>
            <a:rect l="l" t="t" r="r" b="b"/>
            <a:pathLst>
              <a:path w="1038860" h="862964">
                <a:moveTo>
                  <a:pt x="0" y="862495"/>
                </a:moveTo>
                <a:lnTo>
                  <a:pt x="1038732" y="0"/>
                </a:lnTo>
              </a:path>
            </a:pathLst>
          </a:custGeom>
          <a:ln w="38099">
            <a:solidFill>
              <a:srgbClr val="001F5F"/>
            </a:solidFill>
            <a:prstDash val="lg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377946" y="4604765"/>
            <a:ext cx="3721100" cy="711835"/>
          </a:xfrm>
          <a:custGeom>
            <a:avLst/>
            <a:gdLst/>
            <a:ahLst/>
            <a:cxnLst/>
            <a:rect l="l" t="t" r="r" b="b"/>
            <a:pathLst>
              <a:path w="3721100" h="711835">
                <a:moveTo>
                  <a:pt x="0" y="711580"/>
                </a:moveTo>
                <a:lnTo>
                  <a:pt x="3720719" y="0"/>
                </a:lnTo>
              </a:path>
            </a:pathLst>
          </a:custGeom>
          <a:ln w="38100">
            <a:solidFill>
              <a:srgbClr val="001F5F"/>
            </a:solidFill>
            <a:prstDash val="lg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657094" y="5653278"/>
            <a:ext cx="1777364" cy="661670"/>
          </a:xfrm>
          <a:custGeom>
            <a:avLst/>
            <a:gdLst/>
            <a:ahLst/>
            <a:cxnLst/>
            <a:rect l="l" t="t" r="r" b="b"/>
            <a:pathLst>
              <a:path w="1777364" h="661670">
                <a:moveTo>
                  <a:pt x="1776983" y="0"/>
                </a:moveTo>
                <a:lnTo>
                  <a:pt x="1738071" y="4347"/>
                </a:lnTo>
                <a:lnTo>
                  <a:pt x="1714888" y="6960"/>
                </a:lnTo>
                <a:lnTo>
                  <a:pt x="1702477" y="8323"/>
                </a:lnTo>
                <a:lnTo>
                  <a:pt x="1695879" y="8921"/>
                </a:lnTo>
                <a:lnTo>
                  <a:pt x="1690137" y="9239"/>
                </a:lnTo>
                <a:lnTo>
                  <a:pt x="1680294" y="9761"/>
                </a:lnTo>
                <a:lnTo>
                  <a:pt x="1661392" y="10971"/>
                </a:lnTo>
                <a:lnTo>
                  <a:pt x="1628472" y="13356"/>
                </a:lnTo>
                <a:lnTo>
                  <a:pt x="1576578" y="17399"/>
                </a:lnTo>
                <a:lnTo>
                  <a:pt x="1552668" y="19578"/>
                </a:lnTo>
                <a:lnTo>
                  <a:pt x="1528746" y="22012"/>
                </a:lnTo>
                <a:lnTo>
                  <a:pt x="1504801" y="24317"/>
                </a:lnTo>
                <a:lnTo>
                  <a:pt x="1480820" y="26111"/>
                </a:lnTo>
                <a:lnTo>
                  <a:pt x="1430772" y="28718"/>
                </a:lnTo>
                <a:lnTo>
                  <a:pt x="1380664" y="30846"/>
                </a:lnTo>
                <a:lnTo>
                  <a:pt x="1330533" y="32781"/>
                </a:lnTo>
                <a:lnTo>
                  <a:pt x="1280414" y="34810"/>
                </a:lnTo>
                <a:lnTo>
                  <a:pt x="1273952" y="37112"/>
                </a:lnTo>
                <a:lnTo>
                  <a:pt x="1267491" y="39503"/>
                </a:lnTo>
                <a:lnTo>
                  <a:pt x="1260983" y="41722"/>
                </a:lnTo>
                <a:lnTo>
                  <a:pt x="1215195" y="50264"/>
                </a:lnTo>
                <a:lnTo>
                  <a:pt x="1202055" y="52222"/>
                </a:lnTo>
                <a:lnTo>
                  <a:pt x="1186815" y="54512"/>
                </a:lnTo>
                <a:lnTo>
                  <a:pt x="1141095" y="60921"/>
                </a:lnTo>
                <a:lnTo>
                  <a:pt x="1106233" y="65095"/>
                </a:lnTo>
                <a:lnTo>
                  <a:pt x="1088802" y="67195"/>
                </a:lnTo>
                <a:lnTo>
                  <a:pt x="1071371" y="69621"/>
                </a:lnTo>
                <a:lnTo>
                  <a:pt x="1033386" y="75535"/>
                </a:lnTo>
                <a:lnTo>
                  <a:pt x="1018685" y="78055"/>
                </a:lnTo>
                <a:lnTo>
                  <a:pt x="1018907" y="78532"/>
                </a:lnTo>
                <a:lnTo>
                  <a:pt x="1025689" y="78317"/>
                </a:lnTo>
                <a:lnTo>
                  <a:pt x="1030669" y="78762"/>
                </a:lnTo>
                <a:lnTo>
                  <a:pt x="988742" y="89517"/>
                </a:lnTo>
                <a:lnTo>
                  <a:pt x="962485" y="93448"/>
                </a:lnTo>
                <a:lnTo>
                  <a:pt x="949452" y="95732"/>
                </a:lnTo>
                <a:lnTo>
                  <a:pt x="940710" y="97675"/>
                </a:lnTo>
                <a:lnTo>
                  <a:pt x="932005" y="99877"/>
                </a:lnTo>
                <a:lnTo>
                  <a:pt x="923323" y="102181"/>
                </a:lnTo>
                <a:lnTo>
                  <a:pt x="914654" y="104432"/>
                </a:lnTo>
                <a:lnTo>
                  <a:pt x="903847" y="111198"/>
                </a:lnTo>
                <a:lnTo>
                  <a:pt x="893159" y="118125"/>
                </a:lnTo>
                <a:lnTo>
                  <a:pt x="882328" y="124734"/>
                </a:lnTo>
                <a:lnTo>
                  <a:pt x="836818" y="141970"/>
                </a:lnTo>
                <a:lnTo>
                  <a:pt x="792733" y="156654"/>
                </a:lnTo>
                <a:lnTo>
                  <a:pt x="766571" y="165354"/>
                </a:lnTo>
                <a:lnTo>
                  <a:pt x="740409" y="174053"/>
                </a:lnTo>
                <a:lnTo>
                  <a:pt x="727698" y="183459"/>
                </a:lnTo>
                <a:lnTo>
                  <a:pt x="715200" y="193330"/>
                </a:lnTo>
                <a:lnTo>
                  <a:pt x="702226" y="202265"/>
                </a:lnTo>
                <a:lnTo>
                  <a:pt x="688085" y="208864"/>
                </a:lnTo>
                <a:lnTo>
                  <a:pt x="663344" y="217017"/>
                </a:lnTo>
                <a:lnTo>
                  <a:pt x="662939" y="217476"/>
                </a:lnTo>
                <a:lnTo>
                  <a:pt x="659868" y="220156"/>
                </a:lnTo>
                <a:lnTo>
                  <a:pt x="627126" y="234975"/>
                </a:lnTo>
                <a:lnTo>
                  <a:pt x="620664" y="237284"/>
                </a:lnTo>
                <a:lnTo>
                  <a:pt x="614013" y="239144"/>
                </a:lnTo>
                <a:lnTo>
                  <a:pt x="607409" y="241094"/>
                </a:lnTo>
                <a:lnTo>
                  <a:pt x="601091" y="243674"/>
                </a:lnTo>
                <a:lnTo>
                  <a:pt x="594377" y="247774"/>
                </a:lnTo>
                <a:lnTo>
                  <a:pt x="588057" y="252542"/>
                </a:lnTo>
                <a:lnTo>
                  <a:pt x="581713" y="257230"/>
                </a:lnTo>
                <a:lnTo>
                  <a:pt x="542480" y="272581"/>
                </a:lnTo>
                <a:lnTo>
                  <a:pt x="522605" y="278485"/>
                </a:lnTo>
                <a:lnTo>
                  <a:pt x="506511" y="295068"/>
                </a:lnTo>
                <a:lnTo>
                  <a:pt x="505301" y="295594"/>
                </a:lnTo>
                <a:lnTo>
                  <a:pt x="501852" y="294092"/>
                </a:lnTo>
                <a:lnTo>
                  <a:pt x="479044" y="304596"/>
                </a:lnTo>
                <a:lnTo>
                  <a:pt x="465619" y="312691"/>
                </a:lnTo>
                <a:lnTo>
                  <a:pt x="452612" y="321463"/>
                </a:lnTo>
                <a:lnTo>
                  <a:pt x="439771" y="330505"/>
                </a:lnTo>
                <a:lnTo>
                  <a:pt x="426847" y="339407"/>
                </a:lnTo>
                <a:lnTo>
                  <a:pt x="420098" y="343535"/>
                </a:lnTo>
                <a:lnTo>
                  <a:pt x="413242" y="347513"/>
                </a:lnTo>
                <a:lnTo>
                  <a:pt x="406648" y="351791"/>
                </a:lnTo>
                <a:lnTo>
                  <a:pt x="400685" y="356819"/>
                </a:lnTo>
                <a:lnTo>
                  <a:pt x="394843" y="362623"/>
                </a:lnTo>
                <a:lnTo>
                  <a:pt x="390270" y="370001"/>
                </a:lnTo>
                <a:lnTo>
                  <a:pt x="383286" y="374218"/>
                </a:lnTo>
                <a:lnTo>
                  <a:pt x="377108" y="377163"/>
                </a:lnTo>
                <a:lnTo>
                  <a:pt x="370538" y="379255"/>
                </a:lnTo>
                <a:lnTo>
                  <a:pt x="363801" y="381006"/>
                </a:lnTo>
                <a:lnTo>
                  <a:pt x="357124" y="382930"/>
                </a:lnTo>
                <a:lnTo>
                  <a:pt x="350839" y="389719"/>
                </a:lnTo>
                <a:lnTo>
                  <a:pt x="344662" y="396684"/>
                </a:lnTo>
                <a:lnTo>
                  <a:pt x="338175" y="403297"/>
                </a:lnTo>
                <a:lnTo>
                  <a:pt x="330962" y="409028"/>
                </a:lnTo>
                <a:lnTo>
                  <a:pt x="324697" y="411763"/>
                </a:lnTo>
                <a:lnTo>
                  <a:pt x="317801" y="413227"/>
                </a:lnTo>
                <a:lnTo>
                  <a:pt x="310977" y="414770"/>
                </a:lnTo>
                <a:lnTo>
                  <a:pt x="304926" y="417741"/>
                </a:lnTo>
                <a:lnTo>
                  <a:pt x="293191" y="427691"/>
                </a:lnTo>
                <a:lnTo>
                  <a:pt x="282384" y="438672"/>
                </a:lnTo>
                <a:lnTo>
                  <a:pt x="271958" y="450064"/>
                </a:lnTo>
                <a:lnTo>
                  <a:pt x="261366" y="461251"/>
                </a:lnTo>
                <a:lnTo>
                  <a:pt x="255224" y="468452"/>
                </a:lnTo>
                <a:lnTo>
                  <a:pt x="249380" y="476107"/>
                </a:lnTo>
                <a:lnTo>
                  <a:pt x="242988" y="482861"/>
                </a:lnTo>
                <a:lnTo>
                  <a:pt x="235204" y="487362"/>
                </a:lnTo>
                <a:lnTo>
                  <a:pt x="209042" y="496062"/>
                </a:lnTo>
                <a:lnTo>
                  <a:pt x="203200" y="501865"/>
                </a:lnTo>
                <a:lnTo>
                  <a:pt x="197993" y="508342"/>
                </a:lnTo>
                <a:lnTo>
                  <a:pt x="191643" y="513473"/>
                </a:lnTo>
                <a:lnTo>
                  <a:pt x="185162" y="517906"/>
                </a:lnTo>
                <a:lnTo>
                  <a:pt x="178276" y="521849"/>
                </a:lnTo>
                <a:lnTo>
                  <a:pt x="171533" y="525953"/>
                </a:lnTo>
                <a:lnTo>
                  <a:pt x="165481" y="530872"/>
                </a:lnTo>
                <a:lnTo>
                  <a:pt x="160797" y="537151"/>
                </a:lnTo>
                <a:lnTo>
                  <a:pt x="157067" y="544247"/>
                </a:lnTo>
                <a:lnTo>
                  <a:pt x="153193" y="551184"/>
                </a:lnTo>
                <a:lnTo>
                  <a:pt x="148081" y="556983"/>
                </a:lnTo>
                <a:lnTo>
                  <a:pt x="142154" y="560182"/>
                </a:lnTo>
                <a:lnTo>
                  <a:pt x="135429" y="561943"/>
                </a:lnTo>
                <a:lnTo>
                  <a:pt x="128490" y="563398"/>
                </a:lnTo>
                <a:lnTo>
                  <a:pt x="121919" y="565683"/>
                </a:lnTo>
                <a:lnTo>
                  <a:pt x="103862" y="575621"/>
                </a:lnTo>
                <a:lnTo>
                  <a:pt x="96900" y="581693"/>
                </a:lnTo>
                <a:lnTo>
                  <a:pt x="91559" y="588463"/>
                </a:lnTo>
                <a:lnTo>
                  <a:pt x="78358" y="600494"/>
                </a:lnTo>
                <a:lnTo>
                  <a:pt x="72005" y="605054"/>
                </a:lnTo>
                <a:lnTo>
                  <a:pt x="65341" y="609199"/>
                </a:lnTo>
                <a:lnTo>
                  <a:pt x="58677" y="613345"/>
                </a:lnTo>
                <a:lnTo>
                  <a:pt x="52324" y="617905"/>
                </a:lnTo>
                <a:lnTo>
                  <a:pt x="45847" y="623023"/>
                </a:lnTo>
                <a:lnTo>
                  <a:pt x="41275" y="630186"/>
                </a:lnTo>
                <a:lnTo>
                  <a:pt x="34798" y="635304"/>
                </a:lnTo>
                <a:lnTo>
                  <a:pt x="11930" y="652648"/>
                </a:lnTo>
                <a:lnTo>
                  <a:pt x="7874" y="654194"/>
                </a:lnTo>
                <a:lnTo>
                  <a:pt x="8580" y="652823"/>
                </a:lnTo>
                <a:lnTo>
                  <a:pt x="0" y="661416"/>
                </a:lnTo>
              </a:path>
            </a:pathLst>
          </a:custGeom>
          <a:ln w="38100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044184" y="4669535"/>
            <a:ext cx="225551" cy="2499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232146" y="5083428"/>
            <a:ext cx="577215" cy="288290"/>
          </a:xfrm>
          <a:custGeom>
            <a:avLst/>
            <a:gdLst/>
            <a:ahLst/>
            <a:cxnLst/>
            <a:rect l="l" t="t" r="r" b="b"/>
            <a:pathLst>
              <a:path w="577214" h="288289">
                <a:moveTo>
                  <a:pt x="465442" y="34433"/>
                </a:moveTo>
                <a:lnTo>
                  <a:pt x="0" y="253746"/>
                </a:lnTo>
                <a:lnTo>
                  <a:pt x="16255" y="288163"/>
                </a:lnTo>
                <a:lnTo>
                  <a:pt x="481682" y="68857"/>
                </a:lnTo>
                <a:lnTo>
                  <a:pt x="465442" y="34433"/>
                </a:lnTo>
                <a:close/>
              </a:path>
              <a:path w="577214" h="288289">
                <a:moveTo>
                  <a:pt x="558585" y="26289"/>
                </a:moveTo>
                <a:lnTo>
                  <a:pt x="482726" y="26289"/>
                </a:lnTo>
                <a:lnTo>
                  <a:pt x="498982" y="60706"/>
                </a:lnTo>
                <a:lnTo>
                  <a:pt x="481682" y="68857"/>
                </a:lnTo>
                <a:lnTo>
                  <a:pt x="497966" y="103378"/>
                </a:lnTo>
                <a:lnTo>
                  <a:pt x="558585" y="26289"/>
                </a:lnTo>
                <a:close/>
              </a:path>
              <a:path w="577214" h="288289">
                <a:moveTo>
                  <a:pt x="482726" y="26289"/>
                </a:moveTo>
                <a:lnTo>
                  <a:pt x="465442" y="34433"/>
                </a:lnTo>
                <a:lnTo>
                  <a:pt x="481682" y="68857"/>
                </a:lnTo>
                <a:lnTo>
                  <a:pt x="498982" y="60706"/>
                </a:lnTo>
                <a:lnTo>
                  <a:pt x="482726" y="26289"/>
                </a:lnTo>
                <a:close/>
              </a:path>
              <a:path w="577214" h="288289">
                <a:moveTo>
                  <a:pt x="449199" y="0"/>
                </a:moveTo>
                <a:lnTo>
                  <a:pt x="465442" y="34433"/>
                </a:lnTo>
                <a:lnTo>
                  <a:pt x="482726" y="26289"/>
                </a:lnTo>
                <a:lnTo>
                  <a:pt x="558585" y="26289"/>
                </a:lnTo>
                <a:lnTo>
                  <a:pt x="576961" y="2921"/>
                </a:lnTo>
                <a:lnTo>
                  <a:pt x="449199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647944" y="5256910"/>
            <a:ext cx="1022464" cy="21183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296284" y="4824857"/>
            <a:ext cx="1320291" cy="3404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000120" y="6031382"/>
            <a:ext cx="216407" cy="21183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108325" y="6031382"/>
            <a:ext cx="1525904" cy="21183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8308732" y="782252"/>
            <a:ext cx="388326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Geometric Path Tracking Controller</a:t>
            </a:r>
            <a:r>
              <a:rPr lang="ja-JP" altLang="en-US" sz="1600" dirty="0">
                <a:solidFill>
                  <a:srgbClr val="000000"/>
                </a:solidFill>
                <a:latin typeface="RGCJSW+HelveticaNeue"/>
              </a:rPr>
              <a:t>の定義 </a:t>
            </a:r>
            <a:endParaRPr lang="en-US" altLang="ja-JP" sz="1600" dirty="0" smtClean="0">
              <a:solidFill>
                <a:srgbClr val="000000"/>
              </a:solidFill>
              <a:latin typeface="RGCJSW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Any 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controller that tracks a reference path using only the geometry of the vehicle kinematics and the reference path. </a:t>
            </a:r>
            <a:endParaRPr lang="en-US" altLang="ja-JP" sz="1600" dirty="0" smtClean="0">
              <a:solidFill>
                <a:srgbClr val="000000"/>
              </a:solidFill>
              <a:latin typeface="RGCJSW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In 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the case of self-driving cars, a geometric path tracking controller is a type of lateral controller that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ignores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dynamic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forces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on the vehicles and assumes the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no-slip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condition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holds at the wheels. 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kinematic</a:t>
            </a:r>
            <a:r>
              <a:rPr lang="ja-JP" altLang="en-US" sz="1600" dirty="0" smtClean="0">
                <a:solidFill>
                  <a:srgbClr val="000000"/>
                </a:solidFill>
                <a:latin typeface="RGCJSW+HelveticaNeue"/>
              </a:rPr>
              <a:t>モデルはいつもこの条件。</a:t>
            </a:r>
            <a:endParaRPr lang="ja-JP" altLang="en-US" sz="1600" dirty="0"/>
          </a:p>
        </p:txBody>
      </p:sp>
      <p:sp>
        <p:nvSpPr>
          <p:cNvPr id="29" name="正方形/長方形 28"/>
          <p:cNvSpPr/>
          <p:nvPr/>
        </p:nvSpPr>
        <p:spPr>
          <a:xfrm>
            <a:off x="7180708" y="3643413"/>
            <a:ext cx="50112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A reference point along the desired path, which can be the same reference point used to compute heading and </a:t>
            </a:r>
            <a:r>
              <a:rPr lang="en-US" altLang="ja-JP" sz="1600" dirty="0" err="1">
                <a:solidFill>
                  <a:srgbClr val="000000"/>
                </a:solidFill>
                <a:latin typeface="RGCJSW+HelveticaNeue"/>
              </a:rPr>
              <a:t>crosstrack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errors, or it can be a look-ahead point some distance in front of the vehicle along the path.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Pure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 smtClean="0">
                <a:solidFill>
                  <a:srgbClr val="FF0000"/>
                </a:solidFill>
                <a:latin typeface="RGCJSW+HelveticaNeue"/>
              </a:rPr>
              <a:t>Pursuit</a:t>
            </a:r>
            <a:r>
              <a:rPr lang="ja-JP" altLang="en-US" sz="1600" dirty="0" smtClean="0">
                <a:solidFill>
                  <a:srgbClr val="FF0000"/>
                </a:solidFill>
                <a:latin typeface="RGCJSW+HelveticaNeue"/>
              </a:rPr>
              <a:t>（単純追跡</a:t>
            </a:r>
            <a:r>
              <a:rPr lang="ja-JP" altLang="en-US" sz="1600" dirty="0" smtClean="0">
                <a:latin typeface="RGCJSW+HelveticaNeue"/>
              </a:rPr>
              <a:t>、ついせき</a:t>
            </a:r>
            <a:r>
              <a:rPr lang="ja-JP" altLang="en-US" sz="1600" dirty="0" smtClean="0">
                <a:solidFill>
                  <a:srgbClr val="FF0000"/>
                </a:solidFill>
                <a:latin typeface="RGCJSW+HelveticaNeue"/>
              </a:rPr>
              <a:t>）</a:t>
            </a:r>
            <a:r>
              <a:rPr lang="ja-JP" altLang="en-US" sz="1600" dirty="0" smtClean="0">
                <a:solidFill>
                  <a:srgbClr val="000000"/>
                </a:solidFill>
                <a:latin typeface="RGCJSW+HelveticaNeue"/>
              </a:rPr>
              <a:t>は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look-ahead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reference point</a:t>
            </a:r>
            <a:r>
              <a:rPr lang="ja-JP" altLang="en-US" sz="1600" dirty="0">
                <a:solidFill>
                  <a:srgbClr val="000000"/>
                </a:solidFill>
                <a:latin typeface="RGCJSW+HelveticaNeue"/>
              </a:rPr>
              <a:t>を使う。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Stanley</a:t>
            </a:r>
            <a:r>
              <a:rPr lang="ja-JP" altLang="en-US" sz="1600" dirty="0">
                <a:solidFill>
                  <a:srgbClr val="000000"/>
                </a:solidFill>
                <a:latin typeface="RGCJSW+HelveticaNeue"/>
              </a:rPr>
              <a:t>は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the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same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reference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point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used to compute heading and </a:t>
            </a:r>
            <a:r>
              <a:rPr lang="en-US" altLang="ja-JP" sz="1600" dirty="0" err="1">
                <a:solidFill>
                  <a:srgbClr val="000000"/>
                </a:solidFill>
                <a:latin typeface="RGCJSW+HelveticaNeue"/>
              </a:rPr>
              <a:t>crosstrack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errors</a:t>
            </a:r>
            <a:r>
              <a:rPr lang="ja-JP" altLang="en-US" sz="1600" dirty="0">
                <a:solidFill>
                  <a:srgbClr val="000000"/>
                </a:solidFill>
                <a:latin typeface="RGCJSW+HelveticaNeue"/>
              </a:rPr>
              <a:t>を使 う。 </a:t>
            </a:r>
            <a:endParaRPr lang="ja-JP" altLang="en-US" sz="1600" dirty="0"/>
          </a:p>
        </p:txBody>
      </p:sp>
      <p:cxnSp>
        <p:nvCxnSpPr>
          <p:cNvPr id="31" name="直線矢印コネクタ 30"/>
          <p:cNvCxnSpPr>
            <a:stCxn id="10" idx="3"/>
            <a:endCxn id="29" idx="1"/>
          </p:cNvCxnSpPr>
          <p:nvPr/>
        </p:nvCxnSpPr>
        <p:spPr>
          <a:xfrm>
            <a:off x="5637276" y="3860418"/>
            <a:ext cx="1543432" cy="6909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5168665" y="5530796"/>
            <a:ext cx="66938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>
                <a:solidFill>
                  <a:srgbClr val="FF0000"/>
                </a:solidFill>
                <a:latin typeface="XKBSMM+PingFangSC-Regular"/>
              </a:rPr>
              <a:t>課題</a:t>
            </a:r>
            <a:r>
              <a:rPr lang="ja-JP" altLang="en-US" sz="1600" dirty="0">
                <a:solidFill>
                  <a:srgbClr val="000000"/>
                </a:solidFill>
                <a:latin typeface="XKBSMM+PingFangSC-Regular"/>
              </a:rPr>
              <a:t>：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its performance su</a:t>
            </a:r>
            <a:r>
              <a:rPr lang="en-US" altLang="ja-JP" sz="1600" dirty="0">
                <a:solidFill>
                  <a:srgbClr val="000000"/>
                </a:solidFill>
                <a:latin typeface="XKDJSU+HelveticaNeue"/>
              </a:rPr>
              <a:t>ff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ers when the vehicle motion does not match the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no-slip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assumption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, as is the case in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aggressive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vehicle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maneuvers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with high lateral acceleration. 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- 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When the vehicle is operating in the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linear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tire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region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and a tire is not 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saturated</a:t>
            </a:r>
            <a:r>
              <a:rPr lang="ja-JP" altLang="en-US" sz="1600" dirty="0" smtClean="0">
                <a:solidFill>
                  <a:srgbClr val="000000"/>
                </a:solidFill>
                <a:latin typeface="RGCJSW+HelveticaNeue"/>
              </a:rPr>
              <a:t>（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C1M4 p77 Linear Tire Model</a:t>
            </a:r>
            <a:r>
              <a:rPr lang="ja-JP" altLang="en-US" sz="1600" dirty="0" smtClean="0">
                <a:solidFill>
                  <a:srgbClr val="000000"/>
                </a:solidFill>
                <a:latin typeface="RGCJSW+HelveticaNeue"/>
              </a:rPr>
              <a:t>を参考）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, 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geometric path tracking controllers can work very well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.</a:t>
            </a:r>
            <a:endParaRPr lang="ja-JP" altLang="en-US" sz="1600" dirty="0"/>
          </a:p>
        </p:txBody>
      </p:sp>
      <p:sp>
        <p:nvSpPr>
          <p:cNvPr id="30" name="正方形/長方形 29"/>
          <p:cNvSpPr/>
          <p:nvPr/>
        </p:nvSpPr>
        <p:spPr>
          <a:xfrm>
            <a:off x="2083777" y="3375025"/>
            <a:ext cx="2813538" cy="321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808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91481" y="3868801"/>
            <a:ext cx="3796990" cy="29859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72150" y="6002273"/>
            <a:ext cx="121920" cy="279400"/>
          </a:xfrm>
          <a:custGeom>
            <a:avLst/>
            <a:gdLst/>
            <a:ahLst/>
            <a:cxnLst/>
            <a:rect l="l" t="t" r="r" b="b"/>
            <a:pathLst>
              <a:path w="121920" h="279400">
                <a:moveTo>
                  <a:pt x="0" y="0"/>
                </a:moveTo>
                <a:lnTo>
                  <a:pt x="121665" y="278993"/>
                </a:lnTo>
              </a:path>
            </a:pathLst>
          </a:custGeom>
          <a:ln w="19812">
            <a:solidFill>
              <a:srgbClr val="4662A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212073" y="4831841"/>
            <a:ext cx="121920" cy="279400"/>
          </a:xfrm>
          <a:custGeom>
            <a:avLst/>
            <a:gdLst/>
            <a:ahLst/>
            <a:cxnLst/>
            <a:rect l="l" t="t" r="r" b="b"/>
            <a:pathLst>
              <a:path w="121920" h="279400">
                <a:moveTo>
                  <a:pt x="0" y="0"/>
                </a:moveTo>
                <a:lnTo>
                  <a:pt x="121666" y="279018"/>
                </a:lnTo>
              </a:path>
            </a:pathLst>
          </a:custGeom>
          <a:ln w="19812">
            <a:solidFill>
              <a:srgbClr val="4662A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3587" y="599516"/>
            <a:ext cx="2475230" cy="548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00404" y="1536827"/>
            <a:ext cx="7025132" cy="4008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00404" y="1943735"/>
            <a:ext cx="5291709" cy="4008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1192" y="1510411"/>
            <a:ext cx="144145" cy="12700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2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00404" y="2375026"/>
            <a:ext cx="7677784" cy="4008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00404" y="2781630"/>
            <a:ext cx="5792470" cy="4011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923530" y="4459732"/>
            <a:ext cx="437515" cy="594360"/>
          </a:xfrm>
          <a:custGeom>
            <a:avLst/>
            <a:gdLst/>
            <a:ahLst/>
            <a:cxnLst/>
            <a:rect l="l" t="t" r="r" b="b"/>
            <a:pathLst>
              <a:path w="437515" h="594360">
                <a:moveTo>
                  <a:pt x="268859" y="0"/>
                </a:moveTo>
                <a:lnTo>
                  <a:pt x="0" y="504317"/>
                </a:lnTo>
                <a:lnTo>
                  <a:pt x="168021" y="593979"/>
                </a:lnTo>
                <a:lnTo>
                  <a:pt x="437006" y="89662"/>
                </a:lnTo>
                <a:lnTo>
                  <a:pt x="2688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923530" y="4459732"/>
            <a:ext cx="437515" cy="594360"/>
          </a:xfrm>
          <a:custGeom>
            <a:avLst/>
            <a:gdLst/>
            <a:ahLst/>
            <a:cxnLst/>
            <a:rect l="l" t="t" r="r" b="b"/>
            <a:pathLst>
              <a:path w="437515" h="594360">
                <a:moveTo>
                  <a:pt x="0" y="504317"/>
                </a:moveTo>
                <a:lnTo>
                  <a:pt x="268859" y="0"/>
                </a:lnTo>
                <a:lnTo>
                  <a:pt x="437006" y="89662"/>
                </a:lnTo>
                <a:lnTo>
                  <a:pt x="168021" y="593979"/>
                </a:lnTo>
                <a:lnTo>
                  <a:pt x="0" y="504317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437632" y="5741263"/>
            <a:ext cx="598170" cy="418465"/>
          </a:xfrm>
          <a:custGeom>
            <a:avLst/>
            <a:gdLst/>
            <a:ahLst/>
            <a:cxnLst/>
            <a:rect l="l" t="t" r="r" b="b"/>
            <a:pathLst>
              <a:path w="598170" h="418464">
                <a:moveTo>
                  <a:pt x="515619" y="0"/>
                </a:moveTo>
                <a:lnTo>
                  <a:pt x="0" y="246418"/>
                </a:lnTo>
                <a:lnTo>
                  <a:pt x="82168" y="418299"/>
                </a:lnTo>
                <a:lnTo>
                  <a:pt x="597788" y="171881"/>
                </a:lnTo>
                <a:lnTo>
                  <a:pt x="515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437632" y="5741263"/>
            <a:ext cx="598170" cy="418465"/>
          </a:xfrm>
          <a:custGeom>
            <a:avLst/>
            <a:gdLst/>
            <a:ahLst/>
            <a:cxnLst/>
            <a:rect l="l" t="t" r="r" b="b"/>
            <a:pathLst>
              <a:path w="598170" h="418464">
                <a:moveTo>
                  <a:pt x="0" y="246418"/>
                </a:moveTo>
                <a:lnTo>
                  <a:pt x="515619" y="0"/>
                </a:lnTo>
                <a:lnTo>
                  <a:pt x="597788" y="171881"/>
                </a:lnTo>
                <a:lnTo>
                  <a:pt x="82168" y="418299"/>
                </a:lnTo>
                <a:lnTo>
                  <a:pt x="0" y="246418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797296" y="4727447"/>
            <a:ext cx="2392045" cy="1183640"/>
          </a:xfrm>
          <a:custGeom>
            <a:avLst/>
            <a:gdLst/>
            <a:ahLst/>
            <a:cxnLst/>
            <a:rect l="l" t="t" r="r" b="b"/>
            <a:pathLst>
              <a:path w="2392045" h="1183639">
                <a:moveTo>
                  <a:pt x="0" y="1183627"/>
                </a:moveTo>
                <a:lnTo>
                  <a:pt x="2392045" y="0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677155" y="3476244"/>
            <a:ext cx="2411730" cy="2355850"/>
          </a:xfrm>
          <a:custGeom>
            <a:avLst/>
            <a:gdLst/>
            <a:ahLst/>
            <a:cxnLst/>
            <a:rect l="l" t="t" r="r" b="b"/>
            <a:pathLst>
              <a:path w="2411729" h="2355850">
                <a:moveTo>
                  <a:pt x="0" y="2355443"/>
                </a:moveTo>
                <a:lnTo>
                  <a:pt x="2411222" y="0"/>
                </a:lnTo>
              </a:path>
            </a:pathLst>
          </a:custGeom>
          <a:ln w="57912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531995" y="4998465"/>
            <a:ext cx="702310" cy="641350"/>
          </a:xfrm>
          <a:custGeom>
            <a:avLst/>
            <a:gdLst/>
            <a:ahLst/>
            <a:cxnLst/>
            <a:rect l="l" t="t" r="r" b="b"/>
            <a:pathLst>
              <a:path w="702310" h="641350">
                <a:moveTo>
                  <a:pt x="63672" y="547370"/>
                </a:moveTo>
                <a:lnTo>
                  <a:pt x="41020" y="547370"/>
                </a:lnTo>
                <a:lnTo>
                  <a:pt x="133476" y="641350"/>
                </a:lnTo>
                <a:lnTo>
                  <a:pt x="145033" y="631190"/>
                </a:lnTo>
                <a:lnTo>
                  <a:pt x="63672" y="547370"/>
                </a:lnTo>
                <a:close/>
              </a:path>
              <a:path w="702310" h="641350">
                <a:moveTo>
                  <a:pt x="126872" y="501650"/>
                </a:moveTo>
                <a:lnTo>
                  <a:pt x="116331" y="511810"/>
                </a:lnTo>
                <a:lnTo>
                  <a:pt x="189864" y="586740"/>
                </a:lnTo>
                <a:lnTo>
                  <a:pt x="200278" y="576580"/>
                </a:lnTo>
                <a:lnTo>
                  <a:pt x="159638" y="534670"/>
                </a:lnTo>
                <a:lnTo>
                  <a:pt x="156208" y="528320"/>
                </a:lnTo>
                <a:lnTo>
                  <a:pt x="153717" y="520700"/>
                </a:lnTo>
                <a:lnTo>
                  <a:pt x="152780" y="516890"/>
                </a:lnTo>
                <a:lnTo>
                  <a:pt x="141350" y="516890"/>
                </a:lnTo>
                <a:lnTo>
                  <a:pt x="126872" y="501650"/>
                </a:lnTo>
                <a:close/>
              </a:path>
              <a:path w="702310" h="641350">
                <a:moveTo>
                  <a:pt x="74421" y="495300"/>
                </a:moveTo>
                <a:lnTo>
                  <a:pt x="0" y="567690"/>
                </a:lnTo>
                <a:lnTo>
                  <a:pt x="9651" y="577850"/>
                </a:lnTo>
                <a:lnTo>
                  <a:pt x="41020" y="547370"/>
                </a:lnTo>
                <a:lnTo>
                  <a:pt x="63672" y="547370"/>
                </a:lnTo>
                <a:lnTo>
                  <a:pt x="52577" y="535940"/>
                </a:lnTo>
                <a:lnTo>
                  <a:pt x="83946" y="505460"/>
                </a:lnTo>
                <a:lnTo>
                  <a:pt x="74421" y="495300"/>
                </a:lnTo>
                <a:close/>
              </a:path>
              <a:path w="702310" h="641350">
                <a:moveTo>
                  <a:pt x="241325" y="438150"/>
                </a:moveTo>
                <a:lnTo>
                  <a:pt x="217550" y="438150"/>
                </a:lnTo>
                <a:lnTo>
                  <a:pt x="222376" y="440690"/>
                </a:lnTo>
                <a:lnTo>
                  <a:pt x="227329" y="444500"/>
                </a:lnTo>
                <a:lnTo>
                  <a:pt x="231266" y="449580"/>
                </a:lnTo>
                <a:lnTo>
                  <a:pt x="221954" y="462280"/>
                </a:lnTo>
                <a:lnTo>
                  <a:pt x="214772" y="474980"/>
                </a:lnTo>
                <a:lnTo>
                  <a:pt x="209710" y="486410"/>
                </a:lnTo>
                <a:lnTo>
                  <a:pt x="206755" y="495300"/>
                </a:lnTo>
                <a:lnTo>
                  <a:pt x="205851" y="504190"/>
                </a:lnTo>
                <a:lnTo>
                  <a:pt x="206946" y="511810"/>
                </a:lnTo>
                <a:lnTo>
                  <a:pt x="210042" y="518160"/>
                </a:lnTo>
                <a:lnTo>
                  <a:pt x="215137" y="524510"/>
                </a:lnTo>
                <a:lnTo>
                  <a:pt x="221995" y="532130"/>
                </a:lnTo>
                <a:lnTo>
                  <a:pt x="229107" y="534670"/>
                </a:lnTo>
                <a:lnTo>
                  <a:pt x="244093" y="533400"/>
                </a:lnTo>
                <a:lnTo>
                  <a:pt x="250825" y="530860"/>
                </a:lnTo>
                <a:lnTo>
                  <a:pt x="256793" y="524510"/>
                </a:lnTo>
                <a:lnTo>
                  <a:pt x="262254" y="519430"/>
                </a:lnTo>
                <a:lnTo>
                  <a:pt x="233299" y="519430"/>
                </a:lnTo>
                <a:lnTo>
                  <a:pt x="229234" y="518160"/>
                </a:lnTo>
                <a:lnTo>
                  <a:pt x="225678" y="514350"/>
                </a:lnTo>
                <a:lnTo>
                  <a:pt x="220599" y="509270"/>
                </a:lnTo>
                <a:lnTo>
                  <a:pt x="233547" y="468630"/>
                </a:lnTo>
                <a:lnTo>
                  <a:pt x="240283" y="458470"/>
                </a:lnTo>
                <a:lnTo>
                  <a:pt x="261103" y="458470"/>
                </a:lnTo>
                <a:lnTo>
                  <a:pt x="241325" y="438150"/>
                </a:lnTo>
                <a:close/>
              </a:path>
              <a:path w="702310" h="641350">
                <a:moveTo>
                  <a:pt x="261103" y="458470"/>
                </a:moveTo>
                <a:lnTo>
                  <a:pt x="240283" y="458470"/>
                </a:lnTo>
                <a:lnTo>
                  <a:pt x="260603" y="478790"/>
                </a:lnTo>
                <a:lnTo>
                  <a:pt x="260857" y="486410"/>
                </a:lnTo>
                <a:lnTo>
                  <a:pt x="260095" y="492760"/>
                </a:lnTo>
                <a:lnTo>
                  <a:pt x="258063" y="499110"/>
                </a:lnTo>
                <a:lnTo>
                  <a:pt x="256158" y="505460"/>
                </a:lnTo>
                <a:lnTo>
                  <a:pt x="253237" y="510540"/>
                </a:lnTo>
                <a:lnTo>
                  <a:pt x="249427" y="514350"/>
                </a:lnTo>
                <a:lnTo>
                  <a:pt x="246379" y="516890"/>
                </a:lnTo>
                <a:lnTo>
                  <a:pt x="242569" y="519430"/>
                </a:lnTo>
                <a:lnTo>
                  <a:pt x="262254" y="519430"/>
                </a:lnTo>
                <a:lnTo>
                  <a:pt x="266064" y="513080"/>
                </a:lnTo>
                <a:lnTo>
                  <a:pt x="267842" y="506730"/>
                </a:lnTo>
                <a:lnTo>
                  <a:pt x="269747" y="500380"/>
                </a:lnTo>
                <a:lnTo>
                  <a:pt x="270509" y="494030"/>
                </a:lnTo>
                <a:lnTo>
                  <a:pt x="270128" y="488950"/>
                </a:lnTo>
                <a:lnTo>
                  <a:pt x="290893" y="488950"/>
                </a:lnTo>
                <a:lnTo>
                  <a:pt x="292226" y="487680"/>
                </a:lnTo>
                <a:lnTo>
                  <a:pt x="289940" y="486410"/>
                </a:lnTo>
                <a:lnTo>
                  <a:pt x="287400" y="483870"/>
                </a:lnTo>
                <a:lnTo>
                  <a:pt x="284606" y="482600"/>
                </a:lnTo>
                <a:lnTo>
                  <a:pt x="281939" y="480060"/>
                </a:lnTo>
                <a:lnTo>
                  <a:pt x="278638" y="476250"/>
                </a:lnTo>
                <a:lnTo>
                  <a:pt x="274700" y="472440"/>
                </a:lnTo>
                <a:lnTo>
                  <a:pt x="261103" y="458470"/>
                </a:lnTo>
                <a:close/>
              </a:path>
              <a:path w="702310" h="641350">
                <a:moveTo>
                  <a:pt x="150494" y="476250"/>
                </a:moveTo>
                <a:lnTo>
                  <a:pt x="144399" y="482600"/>
                </a:lnTo>
                <a:lnTo>
                  <a:pt x="140842" y="487680"/>
                </a:lnTo>
                <a:lnTo>
                  <a:pt x="138995" y="500380"/>
                </a:lnTo>
                <a:lnTo>
                  <a:pt x="138937" y="502920"/>
                </a:lnTo>
                <a:lnTo>
                  <a:pt x="139445" y="508000"/>
                </a:lnTo>
                <a:lnTo>
                  <a:pt x="141604" y="515620"/>
                </a:lnTo>
                <a:lnTo>
                  <a:pt x="141350" y="516890"/>
                </a:lnTo>
                <a:lnTo>
                  <a:pt x="152780" y="516890"/>
                </a:lnTo>
                <a:lnTo>
                  <a:pt x="152155" y="514350"/>
                </a:lnTo>
                <a:lnTo>
                  <a:pt x="151510" y="508000"/>
                </a:lnTo>
                <a:lnTo>
                  <a:pt x="151383" y="500380"/>
                </a:lnTo>
                <a:lnTo>
                  <a:pt x="154431" y="492760"/>
                </a:lnTo>
                <a:lnTo>
                  <a:pt x="160654" y="486410"/>
                </a:lnTo>
                <a:lnTo>
                  <a:pt x="150494" y="476250"/>
                </a:lnTo>
                <a:close/>
              </a:path>
              <a:path w="702310" h="641350">
                <a:moveTo>
                  <a:pt x="253745" y="378460"/>
                </a:moveTo>
                <a:lnTo>
                  <a:pt x="243331" y="387350"/>
                </a:lnTo>
                <a:lnTo>
                  <a:pt x="327913" y="474980"/>
                </a:lnTo>
                <a:lnTo>
                  <a:pt x="330580" y="477520"/>
                </a:lnTo>
                <a:lnTo>
                  <a:pt x="331850" y="480060"/>
                </a:lnTo>
                <a:lnTo>
                  <a:pt x="331596" y="485140"/>
                </a:lnTo>
                <a:lnTo>
                  <a:pt x="329945" y="487680"/>
                </a:lnTo>
                <a:lnTo>
                  <a:pt x="326897" y="490220"/>
                </a:lnTo>
                <a:lnTo>
                  <a:pt x="325881" y="491490"/>
                </a:lnTo>
                <a:lnTo>
                  <a:pt x="324738" y="492760"/>
                </a:lnTo>
                <a:lnTo>
                  <a:pt x="322452" y="494030"/>
                </a:lnTo>
                <a:lnTo>
                  <a:pt x="320166" y="494030"/>
                </a:lnTo>
                <a:lnTo>
                  <a:pt x="328549" y="502920"/>
                </a:lnTo>
                <a:lnTo>
                  <a:pt x="330072" y="502920"/>
                </a:lnTo>
                <a:lnTo>
                  <a:pt x="338963" y="496570"/>
                </a:lnTo>
                <a:lnTo>
                  <a:pt x="343662" y="491490"/>
                </a:lnTo>
                <a:lnTo>
                  <a:pt x="345947" y="486410"/>
                </a:lnTo>
                <a:lnTo>
                  <a:pt x="345820" y="474980"/>
                </a:lnTo>
                <a:lnTo>
                  <a:pt x="343534" y="469900"/>
                </a:lnTo>
                <a:lnTo>
                  <a:pt x="339089" y="466090"/>
                </a:lnTo>
                <a:lnTo>
                  <a:pt x="253745" y="378460"/>
                </a:lnTo>
                <a:close/>
              </a:path>
              <a:path w="702310" h="641350">
                <a:moveTo>
                  <a:pt x="290893" y="488950"/>
                </a:moveTo>
                <a:lnTo>
                  <a:pt x="270128" y="488950"/>
                </a:lnTo>
                <a:lnTo>
                  <a:pt x="281558" y="497840"/>
                </a:lnTo>
                <a:lnTo>
                  <a:pt x="290893" y="488950"/>
                </a:lnTo>
                <a:close/>
              </a:path>
              <a:path w="702310" h="641350">
                <a:moveTo>
                  <a:pt x="215010" y="424180"/>
                </a:moveTo>
                <a:lnTo>
                  <a:pt x="209422" y="425450"/>
                </a:lnTo>
                <a:lnTo>
                  <a:pt x="204088" y="427990"/>
                </a:lnTo>
                <a:lnTo>
                  <a:pt x="198627" y="430530"/>
                </a:lnTo>
                <a:lnTo>
                  <a:pt x="193801" y="433070"/>
                </a:lnTo>
                <a:lnTo>
                  <a:pt x="189483" y="438150"/>
                </a:lnTo>
                <a:lnTo>
                  <a:pt x="184723" y="443230"/>
                </a:lnTo>
                <a:lnTo>
                  <a:pt x="180927" y="448310"/>
                </a:lnTo>
                <a:lnTo>
                  <a:pt x="178107" y="453390"/>
                </a:lnTo>
                <a:lnTo>
                  <a:pt x="176275" y="459740"/>
                </a:lnTo>
                <a:lnTo>
                  <a:pt x="174625" y="467360"/>
                </a:lnTo>
                <a:lnTo>
                  <a:pt x="174751" y="473710"/>
                </a:lnTo>
                <a:lnTo>
                  <a:pt x="176656" y="481330"/>
                </a:lnTo>
                <a:lnTo>
                  <a:pt x="190500" y="477520"/>
                </a:lnTo>
                <a:lnTo>
                  <a:pt x="188849" y="473710"/>
                </a:lnTo>
                <a:lnTo>
                  <a:pt x="188340" y="468630"/>
                </a:lnTo>
                <a:lnTo>
                  <a:pt x="189610" y="457200"/>
                </a:lnTo>
                <a:lnTo>
                  <a:pt x="192785" y="452120"/>
                </a:lnTo>
                <a:lnTo>
                  <a:pt x="198374" y="447040"/>
                </a:lnTo>
                <a:lnTo>
                  <a:pt x="202945" y="441960"/>
                </a:lnTo>
                <a:lnTo>
                  <a:pt x="207644" y="439420"/>
                </a:lnTo>
                <a:lnTo>
                  <a:pt x="217550" y="438150"/>
                </a:lnTo>
                <a:lnTo>
                  <a:pt x="241325" y="438150"/>
                </a:lnTo>
                <a:lnTo>
                  <a:pt x="237616" y="434340"/>
                </a:lnTo>
                <a:lnTo>
                  <a:pt x="232155" y="429260"/>
                </a:lnTo>
                <a:lnTo>
                  <a:pt x="226567" y="426720"/>
                </a:lnTo>
                <a:lnTo>
                  <a:pt x="215010" y="424180"/>
                </a:lnTo>
                <a:close/>
              </a:path>
              <a:path w="702310" h="641350">
                <a:moveTo>
                  <a:pt x="330072" y="316230"/>
                </a:moveTo>
                <a:lnTo>
                  <a:pt x="295902" y="335280"/>
                </a:lnTo>
                <a:lnTo>
                  <a:pt x="289687" y="360680"/>
                </a:lnTo>
                <a:lnTo>
                  <a:pt x="291617" y="369570"/>
                </a:lnTo>
                <a:lnTo>
                  <a:pt x="316037" y="403860"/>
                </a:lnTo>
                <a:lnTo>
                  <a:pt x="344677" y="417830"/>
                </a:lnTo>
                <a:lnTo>
                  <a:pt x="352805" y="417830"/>
                </a:lnTo>
                <a:lnTo>
                  <a:pt x="360425" y="416560"/>
                </a:lnTo>
                <a:lnTo>
                  <a:pt x="367918" y="414020"/>
                </a:lnTo>
                <a:lnTo>
                  <a:pt x="374650" y="410210"/>
                </a:lnTo>
                <a:lnTo>
                  <a:pt x="380238" y="403860"/>
                </a:lnTo>
                <a:lnTo>
                  <a:pt x="354599" y="403860"/>
                </a:lnTo>
                <a:lnTo>
                  <a:pt x="341193" y="401320"/>
                </a:lnTo>
                <a:lnTo>
                  <a:pt x="334549" y="398780"/>
                </a:lnTo>
                <a:lnTo>
                  <a:pt x="328048" y="394970"/>
                </a:lnTo>
                <a:lnTo>
                  <a:pt x="321690" y="388620"/>
                </a:lnTo>
                <a:lnTo>
                  <a:pt x="330989" y="379730"/>
                </a:lnTo>
                <a:lnTo>
                  <a:pt x="313308" y="379730"/>
                </a:lnTo>
                <a:lnTo>
                  <a:pt x="306831" y="372110"/>
                </a:lnTo>
                <a:lnTo>
                  <a:pt x="303275" y="364490"/>
                </a:lnTo>
                <a:lnTo>
                  <a:pt x="302005" y="349250"/>
                </a:lnTo>
                <a:lnTo>
                  <a:pt x="304800" y="342900"/>
                </a:lnTo>
                <a:lnTo>
                  <a:pt x="311022" y="336550"/>
                </a:lnTo>
                <a:lnTo>
                  <a:pt x="316738" y="331470"/>
                </a:lnTo>
                <a:lnTo>
                  <a:pt x="323214" y="328930"/>
                </a:lnTo>
                <a:lnTo>
                  <a:pt x="358139" y="328930"/>
                </a:lnTo>
                <a:lnTo>
                  <a:pt x="355218" y="326390"/>
                </a:lnTo>
                <a:lnTo>
                  <a:pt x="346646" y="321310"/>
                </a:lnTo>
                <a:lnTo>
                  <a:pt x="338264" y="317500"/>
                </a:lnTo>
                <a:lnTo>
                  <a:pt x="330072" y="316230"/>
                </a:lnTo>
                <a:close/>
              </a:path>
              <a:path w="702310" h="641350">
                <a:moveTo>
                  <a:pt x="392175" y="359410"/>
                </a:moveTo>
                <a:lnTo>
                  <a:pt x="379983" y="361950"/>
                </a:lnTo>
                <a:lnTo>
                  <a:pt x="381634" y="368300"/>
                </a:lnTo>
                <a:lnTo>
                  <a:pt x="381888" y="374650"/>
                </a:lnTo>
                <a:lnTo>
                  <a:pt x="354599" y="403860"/>
                </a:lnTo>
                <a:lnTo>
                  <a:pt x="380238" y="403860"/>
                </a:lnTo>
                <a:lnTo>
                  <a:pt x="394842" y="372110"/>
                </a:lnTo>
                <a:lnTo>
                  <a:pt x="394334" y="365760"/>
                </a:lnTo>
                <a:lnTo>
                  <a:pt x="392175" y="359410"/>
                </a:lnTo>
                <a:close/>
              </a:path>
              <a:path w="702310" h="641350">
                <a:moveTo>
                  <a:pt x="358139" y="328930"/>
                </a:moveTo>
                <a:lnTo>
                  <a:pt x="323214" y="328930"/>
                </a:lnTo>
                <a:lnTo>
                  <a:pt x="337692" y="331470"/>
                </a:lnTo>
                <a:lnTo>
                  <a:pt x="344677" y="335280"/>
                </a:lnTo>
                <a:lnTo>
                  <a:pt x="351663" y="342900"/>
                </a:lnTo>
                <a:lnTo>
                  <a:pt x="313308" y="379730"/>
                </a:lnTo>
                <a:lnTo>
                  <a:pt x="330989" y="379730"/>
                </a:lnTo>
                <a:lnTo>
                  <a:pt x="370839" y="341630"/>
                </a:lnTo>
                <a:lnTo>
                  <a:pt x="363981" y="334010"/>
                </a:lnTo>
                <a:lnTo>
                  <a:pt x="358139" y="328930"/>
                </a:lnTo>
                <a:close/>
              </a:path>
              <a:path w="702310" h="641350">
                <a:moveTo>
                  <a:pt x="223774" y="346710"/>
                </a:moveTo>
                <a:lnTo>
                  <a:pt x="213359" y="356870"/>
                </a:lnTo>
                <a:lnTo>
                  <a:pt x="225551" y="369570"/>
                </a:lnTo>
                <a:lnTo>
                  <a:pt x="235965" y="359410"/>
                </a:lnTo>
                <a:lnTo>
                  <a:pt x="223774" y="346710"/>
                </a:lnTo>
                <a:close/>
              </a:path>
              <a:path w="702310" h="641350">
                <a:moveTo>
                  <a:pt x="405510" y="246380"/>
                </a:moveTo>
                <a:lnTo>
                  <a:pt x="397637" y="246380"/>
                </a:lnTo>
                <a:lnTo>
                  <a:pt x="385841" y="248920"/>
                </a:lnTo>
                <a:lnTo>
                  <a:pt x="361890" y="281940"/>
                </a:lnTo>
                <a:lnTo>
                  <a:pt x="361822" y="289560"/>
                </a:lnTo>
                <a:lnTo>
                  <a:pt x="363700" y="299720"/>
                </a:lnTo>
                <a:lnTo>
                  <a:pt x="390449" y="335280"/>
                </a:lnTo>
                <a:lnTo>
                  <a:pt x="417702" y="347980"/>
                </a:lnTo>
                <a:lnTo>
                  <a:pt x="426608" y="347980"/>
                </a:lnTo>
                <a:lnTo>
                  <a:pt x="435038" y="345440"/>
                </a:lnTo>
                <a:lnTo>
                  <a:pt x="442991" y="341630"/>
                </a:lnTo>
                <a:lnTo>
                  <a:pt x="450468" y="336550"/>
                </a:lnTo>
                <a:lnTo>
                  <a:pt x="451675" y="335280"/>
                </a:lnTo>
                <a:lnTo>
                  <a:pt x="427608" y="335280"/>
                </a:lnTo>
                <a:lnTo>
                  <a:pt x="418972" y="334010"/>
                </a:lnTo>
                <a:lnTo>
                  <a:pt x="385558" y="309880"/>
                </a:lnTo>
                <a:lnTo>
                  <a:pt x="374014" y="280670"/>
                </a:lnTo>
                <a:lnTo>
                  <a:pt x="376427" y="273050"/>
                </a:lnTo>
                <a:lnTo>
                  <a:pt x="382904" y="266700"/>
                </a:lnTo>
                <a:lnTo>
                  <a:pt x="387476" y="262890"/>
                </a:lnTo>
                <a:lnTo>
                  <a:pt x="392556" y="260350"/>
                </a:lnTo>
                <a:lnTo>
                  <a:pt x="417194" y="260350"/>
                </a:lnTo>
                <a:lnTo>
                  <a:pt x="421639" y="251460"/>
                </a:lnTo>
                <a:lnTo>
                  <a:pt x="413512" y="247650"/>
                </a:lnTo>
                <a:lnTo>
                  <a:pt x="405510" y="246380"/>
                </a:lnTo>
                <a:close/>
              </a:path>
              <a:path w="702310" h="641350">
                <a:moveTo>
                  <a:pt x="461009" y="288290"/>
                </a:moveTo>
                <a:lnTo>
                  <a:pt x="448944" y="293370"/>
                </a:lnTo>
                <a:lnTo>
                  <a:pt x="451230" y="300990"/>
                </a:lnTo>
                <a:lnTo>
                  <a:pt x="451865" y="307340"/>
                </a:lnTo>
                <a:lnTo>
                  <a:pt x="450595" y="312420"/>
                </a:lnTo>
                <a:lnTo>
                  <a:pt x="449452" y="317500"/>
                </a:lnTo>
                <a:lnTo>
                  <a:pt x="446531" y="322580"/>
                </a:lnTo>
                <a:lnTo>
                  <a:pt x="441705" y="327660"/>
                </a:lnTo>
                <a:lnTo>
                  <a:pt x="435101" y="334010"/>
                </a:lnTo>
                <a:lnTo>
                  <a:pt x="427608" y="335280"/>
                </a:lnTo>
                <a:lnTo>
                  <a:pt x="451675" y="335280"/>
                </a:lnTo>
                <a:lnTo>
                  <a:pt x="463654" y="307340"/>
                </a:lnTo>
                <a:lnTo>
                  <a:pt x="463518" y="302260"/>
                </a:lnTo>
                <a:lnTo>
                  <a:pt x="462633" y="295910"/>
                </a:lnTo>
                <a:lnTo>
                  <a:pt x="461009" y="288290"/>
                </a:lnTo>
                <a:close/>
              </a:path>
              <a:path w="702310" h="641350">
                <a:moveTo>
                  <a:pt x="454974" y="219710"/>
                </a:moveTo>
                <a:lnTo>
                  <a:pt x="434593" y="219710"/>
                </a:lnTo>
                <a:lnTo>
                  <a:pt x="488695" y="274320"/>
                </a:lnTo>
                <a:lnTo>
                  <a:pt x="493140" y="279400"/>
                </a:lnTo>
                <a:lnTo>
                  <a:pt x="497585" y="281940"/>
                </a:lnTo>
                <a:lnTo>
                  <a:pt x="506349" y="280670"/>
                </a:lnTo>
                <a:lnTo>
                  <a:pt x="511301" y="276860"/>
                </a:lnTo>
                <a:lnTo>
                  <a:pt x="516889" y="271780"/>
                </a:lnTo>
                <a:lnTo>
                  <a:pt x="519938" y="269240"/>
                </a:lnTo>
                <a:lnTo>
                  <a:pt x="522350" y="265430"/>
                </a:lnTo>
                <a:lnTo>
                  <a:pt x="501014" y="265430"/>
                </a:lnTo>
                <a:lnTo>
                  <a:pt x="499109" y="264160"/>
                </a:lnTo>
                <a:lnTo>
                  <a:pt x="497331" y="262890"/>
                </a:lnTo>
                <a:lnTo>
                  <a:pt x="454974" y="219710"/>
                </a:lnTo>
                <a:close/>
              </a:path>
              <a:path w="702310" h="641350">
                <a:moveTo>
                  <a:pt x="519683" y="250190"/>
                </a:moveTo>
                <a:lnTo>
                  <a:pt x="514350" y="256540"/>
                </a:lnTo>
                <a:lnTo>
                  <a:pt x="512825" y="257810"/>
                </a:lnTo>
                <a:lnTo>
                  <a:pt x="511047" y="260350"/>
                </a:lnTo>
                <a:lnTo>
                  <a:pt x="508000" y="262890"/>
                </a:lnTo>
                <a:lnTo>
                  <a:pt x="505332" y="264160"/>
                </a:lnTo>
                <a:lnTo>
                  <a:pt x="503174" y="265430"/>
                </a:lnTo>
                <a:lnTo>
                  <a:pt x="522350" y="265430"/>
                </a:lnTo>
                <a:lnTo>
                  <a:pt x="524255" y="264160"/>
                </a:lnTo>
                <a:lnTo>
                  <a:pt x="527303" y="260350"/>
                </a:lnTo>
                <a:lnTo>
                  <a:pt x="527938" y="259080"/>
                </a:lnTo>
                <a:lnTo>
                  <a:pt x="519683" y="250190"/>
                </a:lnTo>
                <a:close/>
              </a:path>
              <a:path w="702310" h="641350">
                <a:moveTo>
                  <a:pt x="417194" y="260350"/>
                </a:moveTo>
                <a:lnTo>
                  <a:pt x="403605" y="260350"/>
                </a:lnTo>
                <a:lnTo>
                  <a:pt x="409320" y="261620"/>
                </a:lnTo>
                <a:lnTo>
                  <a:pt x="415289" y="264160"/>
                </a:lnTo>
                <a:lnTo>
                  <a:pt x="417194" y="260350"/>
                </a:lnTo>
                <a:close/>
              </a:path>
              <a:path w="702310" h="641350">
                <a:moveTo>
                  <a:pt x="524128" y="129540"/>
                </a:moveTo>
                <a:lnTo>
                  <a:pt x="487044" y="148590"/>
                </a:lnTo>
                <a:lnTo>
                  <a:pt x="481838" y="163830"/>
                </a:lnTo>
                <a:lnTo>
                  <a:pt x="480567" y="171450"/>
                </a:lnTo>
                <a:lnTo>
                  <a:pt x="481710" y="179070"/>
                </a:lnTo>
                <a:lnTo>
                  <a:pt x="485139" y="187960"/>
                </a:lnTo>
                <a:lnTo>
                  <a:pt x="491696" y="199390"/>
                </a:lnTo>
                <a:lnTo>
                  <a:pt x="496016" y="204470"/>
                </a:lnTo>
                <a:lnTo>
                  <a:pt x="501014" y="210820"/>
                </a:lnTo>
                <a:lnTo>
                  <a:pt x="539876" y="232410"/>
                </a:lnTo>
                <a:lnTo>
                  <a:pt x="555751" y="229870"/>
                </a:lnTo>
                <a:lnTo>
                  <a:pt x="563244" y="226060"/>
                </a:lnTo>
                <a:lnTo>
                  <a:pt x="570229" y="219710"/>
                </a:lnTo>
                <a:lnTo>
                  <a:pt x="571576" y="218440"/>
                </a:lnTo>
                <a:lnTo>
                  <a:pt x="547496" y="218440"/>
                </a:lnTo>
                <a:lnTo>
                  <a:pt x="538860" y="217170"/>
                </a:lnTo>
                <a:lnTo>
                  <a:pt x="505194" y="193040"/>
                </a:lnTo>
                <a:lnTo>
                  <a:pt x="493902" y="163830"/>
                </a:lnTo>
                <a:lnTo>
                  <a:pt x="496315" y="156210"/>
                </a:lnTo>
                <a:lnTo>
                  <a:pt x="502538" y="149860"/>
                </a:lnTo>
                <a:lnTo>
                  <a:pt x="508888" y="143510"/>
                </a:lnTo>
                <a:lnTo>
                  <a:pt x="516508" y="142240"/>
                </a:lnTo>
                <a:lnTo>
                  <a:pt x="553765" y="142240"/>
                </a:lnTo>
                <a:lnTo>
                  <a:pt x="551894" y="140970"/>
                </a:lnTo>
                <a:lnTo>
                  <a:pt x="546113" y="137160"/>
                </a:lnTo>
                <a:lnTo>
                  <a:pt x="540130" y="133350"/>
                </a:lnTo>
                <a:lnTo>
                  <a:pt x="532129" y="130810"/>
                </a:lnTo>
                <a:lnTo>
                  <a:pt x="524128" y="129540"/>
                </a:lnTo>
                <a:close/>
              </a:path>
              <a:path w="702310" h="641350">
                <a:moveTo>
                  <a:pt x="412114" y="175260"/>
                </a:moveTo>
                <a:lnTo>
                  <a:pt x="401700" y="185420"/>
                </a:lnTo>
                <a:lnTo>
                  <a:pt x="425830" y="210820"/>
                </a:lnTo>
                <a:lnTo>
                  <a:pt x="413512" y="222250"/>
                </a:lnTo>
                <a:lnTo>
                  <a:pt x="422275" y="231140"/>
                </a:lnTo>
                <a:lnTo>
                  <a:pt x="434593" y="219710"/>
                </a:lnTo>
                <a:lnTo>
                  <a:pt x="454974" y="219710"/>
                </a:lnTo>
                <a:lnTo>
                  <a:pt x="445007" y="209550"/>
                </a:lnTo>
                <a:lnTo>
                  <a:pt x="453770" y="200660"/>
                </a:lnTo>
                <a:lnTo>
                  <a:pt x="436244" y="200660"/>
                </a:lnTo>
                <a:lnTo>
                  <a:pt x="412114" y="175260"/>
                </a:lnTo>
                <a:close/>
              </a:path>
              <a:path w="702310" h="641350">
                <a:moveTo>
                  <a:pt x="553765" y="142240"/>
                </a:moveTo>
                <a:lnTo>
                  <a:pt x="516508" y="142240"/>
                </a:lnTo>
                <a:lnTo>
                  <a:pt x="525144" y="143510"/>
                </a:lnTo>
                <a:lnTo>
                  <a:pt x="531715" y="146050"/>
                </a:lnTo>
                <a:lnTo>
                  <a:pt x="563626" y="175260"/>
                </a:lnTo>
                <a:lnTo>
                  <a:pt x="570102" y="196850"/>
                </a:lnTo>
                <a:lnTo>
                  <a:pt x="567689" y="204470"/>
                </a:lnTo>
                <a:lnTo>
                  <a:pt x="555116" y="217170"/>
                </a:lnTo>
                <a:lnTo>
                  <a:pt x="547496" y="218440"/>
                </a:lnTo>
                <a:lnTo>
                  <a:pt x="571576" y="218440"/>
                </a:lnTo>
                <a:lnTo>
                  <a:pt x="576960" y="213360"/>
                </a:lnTo>
                <a:lnTo>
                  <a:pt x="581025" y="205740"/>
                </a:lnTo>
                <a:lnTo>
                  <a:pt x="582167" y="198120"/>
                </a:lnTo>
                <a:lnTo>
                  <a:pt x="583438" y="189230"/>
                </a:lnTo>
                <a:lnTo>
                  <a:pt x="582294" y="181610"/>
                </a:lnTo>
                <a:lnTo>
                  <a:pt x="578865" y="173990"/>
                </a:lnTo>
                <a:lnTo>
                  <a:pt x="575939" y="167640"/>
                </a:lnTo>
                <a:lnTo>
                  <a:pt x="572309" y="161290"/>
                </a:lnTo>
                <a:lnTo>
                  <a:pt x="567989" y="156210"/>
                </a:lnTo>
                <a:lnTo>
                  <a:pt x="562990" y="149860"/>
                </a:lnTo>
                <a:lnTo>
                  <a:pt x="557508" y="144780"/>
                </a:lnTo>
                <a:lnTo>
                  <a:pt x="553765" y="142240"/>
                </a:lnTo>
                <a:close/>
              </a:path>
              <a:path w="702310" h="641350">
                <a:moveTo>
                  <a:pt x="453770" y="182880"/>
                </a:moveTo>
                <a:lnTo>
                  <a:pt x="436244" y="200660"/>
                </a:lnTo>
                <a:lnTo>
                  <a:pt x="453770" y="200660"/>
                </a:lnTo>
                <a:lnTo>
                  <a:pt x="462533" y="191770"/>
                </a:lnTo>
                <a:lnTo>
                  <a:pt x="453770" y="182880"/>
                </a:lnTo>
                <a:close/>
              </a:path>
              <a:path w="702310" h="641350">
                <a:moveTo>
                  <a:pt x="551688" y="87630"/>
                </a:moveTo>
                <a:lnTo>
                  <a:pt x="541146" y="97790"/>
                </a:lnTo>
                <a:lnTo>
                  <a:pt x="614679" y="173990"/>
                </a:lnTo>
                <a:lnTo>
                  <a:pt x="625093" y="163830"/>
                </a:lnTo>
                <a:lnTo>
                  <a:pt x="584453" y="121920"/>
                </a:lnTo>
                <a:lnTo>
                  <a:pt x="581005" y="114300"/>
                </a:lnTo>
                <a:lnTo>
                  <a:pt x="578484" y="106680"/>
                </a:lnTo>
                <a:lnTo>
                  <a:pt x="577544" y="102870"/>
                </a:lnTo>
                <a:lnTo>
                  <a:pt x="566165" y="102870"/>
                </a:lnTo>
                <a:lnTo>
                  <a:pt x="551688" y="87630"/>
                </a:lnTo>
                <a:close/>
              </a:path>
              <a:path w="702310" h="641350">
                <a:moveTo>
                  <a:pt x="592963" y="46990"/>
                </a:moveTo>
                <a:lnTo>
                  <a:pt x="581913" y="58420"/>
                </a:lnTo>
                <a:lnTo>
                  <a:pt x="682497" y="109220"/>
                </a:lnTo>
                <a:lnTo>
                  <a:pt x="686562" y="115570"/>
                </a:lnTo>
                <a:lnTo>
                  <a:pt x="688720" y="121920"/>
                </a:lnTo>
                <a:lnTo>
                  <a:pt x="689228" y="130810"/>
                </a:lnTo>
                <a:lnTo>
                  <a:pt x="688339" y="135890"/>
                </a:lnTo>
                <a:lnTo>
                  <a:pt x="686562" y="138430"/>
                </a:lnTo>
                <a:lnTo>
                  <a:pt x="684656" y="142240"/>
                </a:lnTo>
                <a:lnTo>
                  <a:pt x="682625" y="144780"/>
                </a:lnTo>
                <a:lnTo>
                  <a:pt x="680338" y="146050"/>
                </a:lnTo>
                <a:lnTo>
                  <a:pt x="678052" y="148590"/>
                </a:lnTo>
                <a:lnTo>
                  <a:pt x="677037" y="149860"/>
                </a:lnTo>
                <a:lnTo>
                  <a:pt x="676020" y="149860"/>
                </a:lnTo>
                <a:lnTo>
                  <a:pt x="675004" y="151130"/>
                </a:lnTo>
                <a:lnTo>
                  <a:pt x="674242" y="151130"/>
                </a:lnTo>
                <a:lnTo>
                  <a:pt x="682625" y="160020"/>
                </a:lnTo>
                <a:lnTo>
                  <a:pt x="683767" y="158750"/>
                </a:lnTo>
                <a:lnTo>
                  <a:pt x="686307" y="157480"/>
                </a:lnTo>
                <a:lnTo>
                  <a:pt x="687704" y="156210"/>
                </a:lnTo>
                <a:lnTo>
                  <a:pt x="689228" y="154940"/>
                </a:lnTo>
                <a:lnTo>
                  <a:pt x="696213" y="148590"/>
                </a:lnTo>
                <a:lnTo>
                  <a:pt x="699515" y="142240"/>
                </a:lnTo>
                <a:lnTo>
                  <a:pt x="701166" y="135890"/>
                </a:lnTo>
                <a:lnTo>
                  <a:pt x="701688" y="129540"/>
                </a:lnTo>
                <a:lnTo>
                  <a:pt x="700960" y="123190"/>
                </a:lnTo>
                <a:lnTo>
                  <a:pt x="698970" y="115570"/>
                </a:lnTo>
                <a:lnTo>
                  <a:pt x="695705" y="107950"/>
                </a:lnTo>
                <a:lnTo>
                  <a:pt x="684410" y="85090"/>
                </a:lnTo>
                <a:lnTo>
                  <a:pt x="669416" y="85090"/>
                </a:lnTo>
                <a:lnTo>
                  <a:pt x="592963" y="46990"/>
                </a:lnTo>
                <a:close/>
              </a:path>
              <a:path w="702310" h="641350">
                <a:moveTo>
                  <a:pt x="575309" y="62230"/>
                </a:moveTo>
                <a:lnTo>
                  <a:pt x="569213" y="68580"/>
                </a:lnTo>
                <a:lnTo>
                  <a:pt x="565657" y="74930"/>
                </a:lnTo>
                <a:lnTo>
                  <a:pt x="563626" y="87630"/>
                </a:lnTo>
                <a:lnTo>
                  <a:pt x="564260" y="93980"/>
                </a:lnTo>
                <a:lnTo>
                  <a:pt x="566419" y="102870"/>
                </a:lnTo>
                <a:lnTo>
                  <a:pt x="577544" y="102870"/>
                </a:lnTo>
                <a:lnTo>
                  <a:pt x="576917" y="100330"/>
                </a:lnTo>
                <a:lnTo>
                  <a:pt x="576326" y="93980"/>
                </a:lnTo>
                <a:lnTo>
                  <a:pt x="576199" y="86360"/>
                </a:lnTo>
                <a:lnTo>
                  <a:pt x="579246" y="78740"/>
                </a:lnTo>
                <a:lnTo>
                  <a:pt x="585469" y="72390"/>
                </a:lnTo>
                <a:lnTo>
                  <a:pt x="575309" y="62230"/>
                </a:lnTo>
                <a:close/>
              </a:path>
              <a:path w="702310" h="641350">
                <a:moveTo>
                  <a:pt x="642365" y="0"/>
                </a:moveTo>
                <a:lnTo>
                  <a:pt x="631316" y="10160"/>
                </a:lnTo>
                <a:lnTo>
                  <a:pt x="669670" y="85090"/>
                </a:lnTo>
                <a:lnTo>
                  <a:pt x="684410" y="85090"/>
                </a:lnTo>
                <a:lnTo>
                  <a:pt x="642365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830061" y="3534917"/>
            <a:ext cx="1180465" cy="2312670"/>
          </a:xfrm>
          <a:custGeom>
            <a:avLst/>
            <a:gdLst/>
            <a:ahLst/>
            <a:cxnLst/>
            <a:rect l="l" t="t" r="r" b="b"/>
            <a:pathLst>
              <a:path w="1180465" h="2312670">
                <a:moveTo>
                  <a:pt x="0" y="2312174"/>
                </a:moveTo>
                <a:lnTo>
                  <a:pt x="1180464" y="0"/>
                </a:lnTo>
              </a:path>
            </a:pathLst>
          </a:custGeom>
          <a:ln w="28956">
            <a:solidFill>
              <a:srgbClr val="001F5F"/>
            </a:solidFill>
            <a:prstDash val="lg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307328" y="3038729"/>
            <a:ext cx="857630" cy="787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799578" y="3332937"/>
            <a:ext cx="1248918" cy="2715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869681" y="3607942"/>
            <a:ext cx="942975" cy="2712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993635" y="3728084"/>
            <a:ext cx="716280" cy="356235"/>
          </a:xfrm>
          <a:custGeom>
            <a:avLst/>
            <a:gdLst/>
            <a:ahLst/>
            <a:cxnLst/>
            <a:rect l="l" t="t" r="r" b="b"/>
            <a:pathLst>
              <a:path w="716279" h="356235">
                <a:moveTo>
                  <a:pt x="51689" y="287273"/>
                </a:moveTo>
                <a:lnTo>
                  <a:pt x="0" y="355091"/>
                </a:lnTo>
                <a:lnTo>
                  <a:pt x="85217" y="355726"/>
                </a:lnTo>
                <a:lnTo>
                  <a:pt x="74020" y="332866"/>
                </a:lnTo>
                <a:lnTo>
                  <a:pt x="59817" y="332866"/>
                </a:lnTo>
                <a:lnTo>
                  <a:pt x="54229" y="321437"/>
                </a:lnTo>
                <a:lnTo>
                  <a:pt x="65674" y="315828"/>
                </a:lnTo>
                <a:lnTo>
                  <a:pt x="51689" y="287273"/>
                </a:lnTo>
                <a:close/>
              </a:path>
              <a:path w="716279" h="356235">
                <a:moveTo>
                  <a:pt x="65674" y="315828"/>
                </a:moveTo>
                <a:lnTo>
                  <a:pt x="54229" y="321437"/>
                </a:lnTo>
                <a:lnTo>
                  <a:pt x="59817" y="332866"/>
                </a:lnTo>
                <a:lnTo>
                  <a:pt x="71271" y="327254"/>
                </a:lnTo>
                <a:lnTo>
                  <a:pt x="65674" y="315828"/>
                </a:lnTo>
                <a:close/>
              </a:path>
              <a:path w="716279" h="356235">
                <a:moveTo>
                  <a:pt x="71271" y="327254"/>
                </a:moveTo>
                <a:lnTo>
                  <a:pt x="59817" y="332866"/>
                </a:lnTo>
                <a:lnTo>
                  <a:pt x="74020" y="332866"/>
                </a:lnTo>
                <a:lnTo>
                  <a:pt x="71271" y="327254"/>
                </a:lnTo>
                <a:close/>
              </a:path>
              <a:path w="716279" h="356235">
                <a:moveTo>
                  <a:pt x="710184" y="0"/>
                </a:moveTo>
                <a:lnTo>
                  <a:pt x="65674" y="315828"/>
                </a:lnTo>
                <a:lnTo>
                  <a:pt x="71271" y="327254"/>
                </a:lnTo>
                <a:lnTo>
                  <a:pt x="715772" y="11429"/>
                </a:lnTo>
                <a:lnTo>
                  <a:pt x="710184" y="0"/>
                </a:lnTo>
                <a:close/>
              </a:path>
            </a:pathLst>
          </a:custGeom>
          <a:solidFill>
            <a:srgbClr val="4662A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618988" y="5806440"/>
            <a:ext cx="245745" cy="269875"/>
          </a:xfrm>
          <a:custGeom>
            <a:avLst/>
            <a:gdLst/>
            <a:ahLst/>
            <a:cxnLst/>
            <a:rect l="l" t="t" r="r" b="b"/>
            <a:pathLst>
              <a:path w="245745" h="269875">
                <a:moveTo>
                  <a:pt x="122682" y="0"/>
                </a:moveTo>
                <a:lnTo>
                  <a:pt x="74902" y="10599"/>
                </a:lnTo>
                <a:lnTo>
                  <a:pt x="35909" y="39504"/>
                </a:lnTo>
                <a:lnTo>
                  <a:pt x="9632" y="82376"/>
                </a:lnTo>
                <a:lnTo>
                  <a:pt x="0" y="134874"/>
                </a:lnTo>
                <a:lnTo>
                  <a:pt x="9632" y="187371"/>
                </a:lnTo>
                <a:lnTo>
                  <a:pt x="35909" y="230243"/>
                </a:lnTo>
                <a:lnTo>
                  <a:pt x="74902" y="259148"/>
                </a:lnTo>
                <a:lnTo>
                  <a:pt x="122682" y="269748"/>
                </a:lnTo>
                <a:lnTo>
                  <a:pt x="170461" y="259148"/>
                </a:lnTo>
                <a:lnTo>
                  <a:pt x="209454" y="230243"/>
                </a:lnTo>
                <a:lnTo>
                  <a:pt x="235731" y="187371"/>
                </a:lnTo>
                <a:lnTo>
                  <a:pt x="245363" y="134874"/>
                </a:lnTo>
                <a:lnTo>
                  <a:pt x="235731" y="82376"/>
                </a:lnTo>
                <a:lnTo>
                  <a:pt x="209454" y="39504"/>
                </a:lnTo>
                <a:lnTo>
                  <a:pt x="170461" y="10599"/>
                </a:lnTo>
                <a:lnTo>
                  <a:pt x="122682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871209" y="5003419"/>
            <a:ext cx="2435860" cy="1205865"/>
          </a:xfrm>
          <a:custGeom>
            <a:avLst/>
            <a:gdLst/>
            <a:ahLst/>
            <a:cxnLst/>
            <a:rect l="l" t="t" r="r" b="b"/>
            <a:pathLst>
              <a:path w="2435859" h="1205864">
                <a:moveTo>
                  <a:pt x="67563" y="1104061"/>
                </a:moveTo>
                <a:lnTo>
                  <a:pt x="61340" y="1105280"/>
                </a:lnTo>
                <a:lnTo>
                  <a:pt x="58419" y="1109840"/>
                </a:lnTo>
                <a:lnTo>
                  <a:pt x="0" y="1197330"/>
                </a:lnTo>
                <a:lnTo>
                  <a:pt x="110362" y="1205509"/>
                </a:lnTo>
                <a:lnTo>
                  <a:pt x="115062" y="1201407"/>
                </a:lnTo>
                <a:lnTo>
                  <a:pt x="115326" y="1197622"/>
                </a:lnTo>
                <a:lnTo>
                  <a:pt x="21970" y="1197622"/>
                </a:lnTo>
                <a:lnTo>
                  <a:pt x="13207" y="1179817"/>
                </a:lnTo>
                <a:lnTo>
                  <a:pt x="46245" y="1163689"/>
                </a:lnTo>
                <a:lnTo>
                  <a:pt x="77850" y="1116291"/>
                </a:lnTo>
                <a:lnTo>
                  <a:pt x="76707" y="1110132"/>
                </a:lnTo>
                <a:lnTo>
                  <a:pt x="67563" y="1104061"/>
                </a:lnTo>
                <a:close/>
              </a:path>
              <a:path w="2435859" h="1205864">
                <a:moveTo>
                  <a:pt x="46245" y="1163689"/>
                </a:moveTo>
                <a:lnTo>
                  <a:pt x="13207" y="1179817"/>
                </a:lnTo>
                <a:lnTo>
                  <a:pt x="21970" y="1197622"/>
                </a:lnTo>
                <a:lnTo>
                  <a:pt x="28969" y="1194206"/>
                </a:lnTo>
                <a:lnTo>
                  <a:pt x="25907" y="1194206"/>
                </a:lnTo>
                <a:lnTo>
                  <a:pt x="18414" y="1178826"/>
                </a:lnTo>
                <a:lnTo>
                  <a:pt x="36157" y="1178826"/>
                </a:lnTo>
                <a:lnTo>
                  <a:pt x="46245" y="1163689"/>
                </a:lnTo>
                <a:close/>
              </a:path>
              <a:path w="2435859" h="1205864">
                <a:moveTo>
                  <a:pt x="54927" y="1181534"/>
                </a:moveTo>
                <a:lnTo>
                  <a:pt x="21970" y="1197622"/>
                </a:lnTo>
                <a:lnTo>
                  <a:pt x="115326" y="1197622"/>
                </a:lnTo>
                <a:lnTo>
                  <a:pt x="115824" y="1190497"/>
                </a:lnTo>
                <a:lnTo>
                  <a:pt x="111760" y="1185748"/>
                </a:lnTo>
                <a:lnTo>
                  <a:pt x="54927" y="1181534"/>
                </a:lnTo>
                <a:close/>
              </a:path>
              <a:path w="2435859" h="1205864">
                <a:moveTo>
                  <a:pt x="18414" y="1178826"/>
                </a:moveTo>
                <a:lnTo>
                  <a:pt x="25907" y="1194206"/>
                </a:lnTo>
                <a:lnTo>
                  <a:pt x="35322" y="1180080"/>
                </a:lnTo>
                <a:lnTo>
                  <a:pt x="18414" y="1178826"/>
                </a:lnTo>
                <a:close/>
              </a:path>
              <a:path w="2435859" h="1205864">
                <a:moveTo>
                  <a:pt x="35322" y="1180080"/>
                </a:moveTo>
                <a:lnTo>
                  <a:pt x="25907" y="1194206"/>
                </a:lnTo>
                <a:lnTo>
                  <a:pt x="28969" y="1194206"/>
                </a:lnTo>
                <a:lnTo>
                  <a:pt x="54927" y="1181534"/>
                </a:lnTo>
                <a:lnTo>
                  <a:pt x="35322" y="1180080"/>
                </a:lnTo>
                <a:close/>
              </a:path>
              <a:path w="2435859" h="1205864">
                <a:moveTo>
                  <a:pt x="2380752" y="24053"/>
                </a:moveTo>
                <a:lnTo>
                  <a:pt x="46245" y="1163689"/>
                </a:lnTo>
                <a:lnTo>
                  <a:pt x="35322" y="1180080"/>
                </a:lnTo>
                <a:lnTo>
                  <a:pt x="54927" y="1181534"/>
                </a:lnTo>
                <a:lnTo>
                  <a:pt x="2389286" y="41945"/>
                </a:lnTo>
                <a:lnTo>
                  <a:pt x="2400231" y="25514"/>
                </a:lnTo>
                <a:lnTo>
                  <a:pt x="2380752" y="24053"/>
                </a:lnTo>
                <a:close/>
              </a:path>
              <a:path w="2435859" h="1205864">
                <a:moveTo>
                  <a:pt x="36157" y="1178826"/>
                </a:moveTo>
                <a:lnTo>
                  <a:pt x="18414" y="1178826"/>
                </a:lnTo>
                <a:lnTo>
                  <a:pt x="35322" y="1180080"/>
                </a:lnTo>
                <a:lnTo>
                  <a:pt x="36157" y="1178826"/>
                </a:lnTo>
                <a:close/>
              </a:path>
              <a:path w="2435859" h="1205864">
                <a:moveTo>
                  <a:pt x="2432166" y="8000"/>
                </a:moveTo>
                <a:lnTo>
                  <a:pt x="2413635" y="8000"/>
                </a:lnTo>
                <a:lnTo>
                  <a:pt x="2422397" y="25780"/>
                </a:lnTo>
                <a:lnTo>
                  <a:pt x="2389286" y="41945"/>
                </a:lnTo>
                <a:lnTo>
                  <a:pt x="2357755" y="89280"/>
                </a:lnTo>
                <a:lnTo>
                  <a:pt x="2359024" y="95376"/>
                </a:lnTo>
                <a:lnTo>
                  <a:pt x="2363469" y="98424"/>
                </a:lnTo>
                <a:lnTo>
                  <a:pt x="2368041" y="101472"/>
                </a:lnTo>
                <a:lnTo>
                  <a:pt x="2374265" y="100329"/>
                </a:lnTo>
                <a:lnTo>
                  <a:pt x="2435606" y="8254"/>
                </a:lnTo>
                <a:lnTo>
                  <a:pt x="2432166" y="8000"/>
                </a:lnTo>
                <a:close/>
              </a:path>
              <a:path w="2435859" h="1205864">
                <a:moveTo>
                  <a:pt x="2400231" y="25514"/>
                </a:moveTo>
                <a:lnTo>
                  <a:pt x="2389286" y="41945"/>
                </a:lnTo>
                <a:lnTo>
                  <a:pt x="2420316" y="26796"/>
                </a:lnTo>
                <a:lnTo>
                  <a:pt x="2417317" y="26796"/>
                </a:lnTo>
                <a:lnTo>
                  <a:pt x="2400231" y="25514"/>
                </a:lnTo>
                <a:close/>
              </a:path>
              <a:path w="2435859" h="1205864">
                <a:moveTo>
                  <a:pt x="2409697" y="11302"/>
                </a:moveTo>
                <a:lnTo>
                  <a:pt x="2400231" y="25514"/>
                </a:lnTo>
                <a:lnTo>
                  <a:pt x="2417317" y="26796"/>
                </a:lnTo>
                <a:lnTo>
                  <a:pt x="2409697" y="11302"/>
                </a:lnTo>
                <a:close/>
              </a:path>
              <a:path w="2435859" h="1205864">
                <a:moveTo>
                  <a:pt x="2415262" y="11302"/>
                </a:moveTo>
                <a:lnTo>
                  <a:pt x="2409697" y="11302"/>
                </a:lnTo>
                <a:lnTo>
                  <a:pt x="2417317" y="26796"/>
                </a:lnTo>
                <a:lnTo>
                  <a:pt x="2420316" y="26796"/>
                </a:lnTo>
                <a:lnTo>
                  <a:pt x="2422397" y="25780"/>
                </a:lnTo>
                <a:lnTo>
                  <a:pt x="2415262" y="11302"/>
                </a:lnTo>
                <a:close/>
              </a:path>
              <a:path w="2435859" h="1205864">
                <a:moveTo>
                  <a:pt x="2413635" y="8000"/>
                </a:moveTo>
                <a:lnTo>
                  <a:pt x="2380752" y="24053"/>
                </a:lnTo>
                <a:lnTo>
                  <a:pt x="2400231" y="25514"/>
                </a:lnTo>
                <a:lnTo>
                  <a:pt x="2409697" y="11302"/>
                </a:lnTo>
                <a:lnTo>
                  <a:pt x="2415262" y="11302"/>
                </a:lnTo>
                <a:lnTo>
                  <a:pt x="2413635" y="8000"/>
                </a:lnTo>
                <a:close/>
              </a:path>
              <a:path w="2435859" h="1205864">
                <a:moveTo>
                  <a:pt x="2325242" y="0"/>
                </a:moveTo>
                <a:lnTo>
                  <a:pt x="2320543" y="4190"/>
                </a:lnTo>
                <a:lnTo>
                  <a:pt x="2319782" y="15112"/>
                </a:lnTo>
                <a:lnTo>
                  <a:pt x="2323845" y="19811"/>
                </a:lnTo>
                <a:lnTo>
                  <a:pt x="2380752" y="24053"/>
                </a:lnTo>
                <a:lnTo>
                  <a:pt x="2413635" y="8000"/>
                </a:lnTo>
                <a:lnTo>
                  <a:pt x="2432166" y="8000"/>
                </a:lnTo>
                <a:lnTo>
                  <a:pt x="2330704" y="507"/>
                </a:lnTo>
                <a:lnTo>
                  <a:pt x="2325242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844283" y="3499103"/>
            <a:ext cx="193548" cy="2346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269990" y="4193794"/>
            <a:ext cx="766445" cy="2141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4184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00" b="0" i="0" u="none" strike="noStrike" kern="1200" cap="none" spc="5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𝑙</a:t>
            </a:r>
            <a:r>
              <a:rPr kumimoji="1" sz="2625" b="0" i="0" u="none" strike="noStrike" kern="1200" cap="none" spc="75" normalizeH="0" baseline="-15873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𝑑</a:t>
            </a:r>
            <a:endParaRPr kumimoji="1" sz="2625" b="0" i="0" u="none" strike="noStrike" kern="1200" cap="none" spc="0" normalizeH="0" baseline="-1587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6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𝛼</a:t>
            </a:r>
            <a:endParaRPr kumimoji="1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2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9271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𝐿</a:t>
            </a:r>
            <a:endParaRPr kumimoji="1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5437632" y="835"/>
            <a:ext cx="67543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The 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core idea is that a reference point can be placed on the path a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fixed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distance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ahead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of the vehicle, and the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steering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commands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needed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to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intersect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with this point using a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constant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steering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angle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can be computed. </a:t>
            </a:r>
            <a:endParaRPr lang="en-US" altLang="ja-JP" sz="1600" dirty="0" smtClean="0">
              <a:solidFill>
                <a:srgbClr val="000000"/>
              </a:solidFill>
              <a:latin typeface="RGCJSW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As 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the vehicle turns towards the path to follow this curve, the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point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continues to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move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forward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,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reducing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the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steering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angle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and gently bringing the vehicle towards the path. </a:t>
            </a:r>
            <a:endParaRPr lang="ja-JP" altLang="en-US" sz="1600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8748345" y="5911087"/>
            <a:ext cx="207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基準点は</a:t>
            </a:r>
            <a:r>
              <a:rPr kumimoji="1" lang="ja-JP" altLang="en-US" dirty="0" smtClean="0">
                <a:solidFill>
                  <a:srgbClr val="FF0000"/>
                </a:solidFill>
              </a:rPr>
              <a:t>後輪</a:t>
            </a:r>
            <a:r>
              <a:rPr kumimoji="1" lang="ja-JP" altLang="en-US" dirty="0" smtClean="0"/>
              <a:t>中心</a:t>
            </a:r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4531995" y="1937639"/>
            <a:ext cx="1503807" cy="4373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788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55257" y="4892395"/>
            <a:ext cx="1707570" cy="1471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468745" y="5155691"/>
            <a:ext cx="178435" cy="270510"/>
          </a:xfrm>
          <a:custGeom>
            <a:avLst/>
            <a:gdLst/>
            <a:ahLst/>
            <a:cxnLst/>
            <a:rect l="l" t="t" r="r" b="b"/>
            <a:pathLst>
              <a:path w="178434" h="270510">
                <a:moveTo>
                  <a:pt x="97408" y="0"/>
                </a:moveTo>
                <a:lnTo>
                  <a:pt x="0" y="237108"/>
                </a:lnTo>
                <a:lnTo>
                  <a:pt x="81025" y="270382"/>
                </a:lnTo>
                <a:lnTo>
                  <a:pt x="178434" y="33273"/>
                </a:lnTo>
                <a:lnTo>
                  <a:pt x="974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68745" y="5155691"/>
            <a:ext cx="178435" cy="270510"/>
          </a:xfrm>
          <a:custGeom>
            <a:avLst/>
            <a:gdLst/>
            <a:ahLst/>
            <a:cxnLst/>
            <a:rect l="l" t="t" r="r" b="b"/>
            <a:pathLst>
              <a:path w="178434" h="270510">
                <a:moveTo>
                  <a:pt x="0" y="237108"/>
                </a:moveTo>
                <a:lnTo>
                  <a:pt x="97408" y="0"/>
                </a:lnTo>
                <a:lnTo>
                  <a:pt x="178434" y="33273"/>
                </a:lnTo>
                <a:lnTo>
                  <a:pt x="81025" y="270382"/>
                </a:lnTo>
                <a:lnTo>
                  <a:pt x="0" y="237108"/>
                </a:lnTo>
                <a:close/>
              </a:path>
            </a:pathLst>
          </a:custGeom>
          <a:ln w="25399">
            <a:solidFill>
              <a:srgbClr val="12132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76926" y="5829680"/>
            <a:ext cx="269240" cy="209550"/>
          </a:xfrm>
          <a:custGeom>
            <a:avLst/>
            <a:gdLst/>
            <a:ahLst/>
            <a:cxnLst/>
            <a:rect l="l" t="t" r="r" b="b"/>
            <a:pathLst>
              <a:path w="269239" h="209550">
                <a:moveTo>
                  <a:pt x="224536" y="0"/>
                </a:moveTo>
                <a:lnTo>
                  <a:pt x="0" y="136398"/>
                </a:lnTo>
                <a:lnTo>
                  <a:pt x="44450" y="209448"/>
                </a:lnTo>
                <a:lnTo>
                  <a:pt x="268859" y="73050"/>
                </a:lnTo>
                <a:lnTo>
                  <a:pt x="2245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76926" y="5829680"/>
            <a:ext cx="269240" cy="209550"/>
          </a:xfrm>
          <a:custGeom>
            <a:avLst/>
            <a:gdLst/>
            <a:ahLst/>
            <a:cxnLst/>
            <a:rect l="l" t="t" r="r" b="b"/>
            <a:pathLst>
              <a:path w="269239" h="209550">
                <a:moveTo>
                  <a:pt x="0" y="136398"/>
                </a:moveTo>
                <a:lnTo>
                  <a:pt x="224536" y="0"/>
                </a:lnTo>
                <a:lnTo>
                  <a:pt x="268859" y="73050"/>
                </a:lnTo>
                <a:lnTo>
                  <a:pt x="44450" y="209448"/>
                </a:lnTo>
                <a:lnTo>
                  <a:pt x="0" y="136398"/>
                </a:lnTo>
              </a:path>
            </a:pathLst>
          </a:custGeom>
          <a:ln w="25400">
            <a:solidFill>
              <a:srgbClr val="12132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37708" y="5275453"/>
            <a:ext cx="1041400" cy="638810"/>
          </a:xfrm>
          <a:custGeom>
            <a:avLst/>
            <a:gdLst/>
            <a:ahLst/>
            <a:cxnLst/>
            <a:rect l="l" t="t" r="r" b="b"/>
            <a:pathLst>
              <a:path w="1041400" h="638810">
                <a:moveTo>
                  <a:pt x="0" y="638365"/>
                </a:moveTo>
                <a:lnTo>
                  <a:pt x="1040891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97983" y="3084322"/>
            <a:ext cx="1749425" cy="3021965"/>
          </a:xfrm>
          <a:custGeom>
            <a:avLst/>
            <a:gdLst/>
            <a:ahLst/>
            <a:cxnLst/>
            <a:rect l="l" t="t" r="r" b="b"/>
            <a:pathLst>
              <a:path w="1749425" h="3021965">
                <a:moveTo>
                  <a:pt x="1734692" y="0"/>
                </a:moveTo>
                <a:lnTo>
                  <a:pt x="1739071" y="48275"/>
                </a:lnTo>
                <a:lnTo>
                  <a:pt x="1742646" y="96499"/>
                </a:lnTo>
                <a:lnTo>
                  <a:pt x="1745421" y="144664"/>
                </a:lnTo>
                <a:lnTo>
                  <a:pt x="1747401" y="192762"/>
                </a:lnTo>
                <a:lnTo>
                  <a:pt x="1748591" y="240784"/>
                </a:lnTo>
                <a:lnTo>
                  <a:pt x="1748994" y="288724"/>
                </a:lnTo>
                <a:lnTo>
                  <a:pt x="1748616" y="336574"/>
                </a:lnTo>
                <a:lnTo>
                  <a:pt x="1747461" y="384325"/>
                </a:lnTo>
                <a:lnTo>
                  <a:pt x="1745533" y="431971"/>
                </a:lnTo>
                <a:lnTo>
                  <a:pt x="1742836" y="479503"/>
                </a:lnTo>
                <a:lnTo>
                  <a:pt x="1739376" y="526913"/>
                </a:lnTo>
                <a:lnTo>
                  <a:pt x="1735156" y="574195"/>
                </a:lnTo>
                <a:lnTo>
                  <a:pt x="1730180" y="621339"/>
                </a:lnTo>
                <a:lnTo>
                  <a:pt x="1724455" y="668340"/>
                </a:lnTo>
                <a:lnTo>
                  <a:pt x="1717983" y="715187"/>
                </a:lnTo>
                <a:lnTo>
                  <a:pt x="1710769" y="761875"/>
                </a:lnTo>
                <a:lnTo>
                  <a:pt x="1702819" y="808395"/>
                </a:lnTo>
                <a:lnTo>
                  <a:pt x="1694135" y="854740"/>
                </a:lnTo>
                <a:lnTo>
                  <a:pt x="1684723" y="900901"/>
                </a:lnTo>
                <a:lnTo>
                  <a:pt x="1674587" y="946872"/>
                </a:lnTo>
                <a:lnTo>
                  <a:pt x="1663731" y="992643"/>
                </a:lnTo>
                <a:lnTo>
                  <a:pt x="1652161" y="1038208"/>
                </a:lnTo>
                <a:lnTo>
                  <a:pt x="1639880" y="1083559"/>
                </a:lnTo>
                <a:lnTo>
                  <a:pt x="1626892" y="1128688"/>
                </a:lnTo>
                <a:lnTo>
                  <a:pt x="1613203" y="1173588"/>
                </a:lnTo>
                <a:lnTo>
                  <a:pt x="1598817" y="1218250"/>
                </a:lnTo>
                <a:lnTo>
                  <a:pt x="1583737" y="1262667"/>
                </a:lnTo>
                <a:lnTo>
                  <a:pt x="1567970" y="1306831"/>
                </a:lnTo>
                <a:lnTo>
                  <a:pt x="1551518" y="1350734"/>
                </a:lnTo>
                <a:lnTo>
                  <a:pt x="1534387" y="1394369"/>
                </a:lnTo>
                <a:lnTo>
                  <a:pt x="1516580" y="1437728"/>
                </a:lnTo>
                <a:lnTo>
                  <a:pt x="1498103" y="1480803"/>
                </a:lnTo>
                <a:lnTo>
                  <a:pt x="1478960" y="1523586"/>
                </a:lnTo>
                <a:lnTo>
                  <a:pt x="1459155" y="1566070"/>
                </a:lnTo>
                <a:lnTo>
                  <a:pt x="1438693" y="1608248"/>
                </a:lnTo>
                <a:lnTo>
                  <a:pt x="1417577" y="1650110"/>
                </a:lnTo>
                <a:lnTo>
                  <a:pt x="1395814" y="1691650"/>
                </a:lnTo>
                <a:lnTo>
                  <a:pt x="1373406" y="1732859"/>
                </a:lnTo>
                <a:lnTo>
                  <a:pt x="1350359" y="1773731"/>
                </a:lnTo>
                <a:lnTo>
                  <a:pt x="1326676" y="1814257"/>
                </a:lnTo>
                <a:lnTo>
                  <a:pt x="1302363" y="1854429"/>
                </a:lnTo>
                <a:lnTo>
                  <a:pt x="1277424" y="1894240"/>
                </a:lnTo>
                <a:lnTo>
                  <a:pt x="1251863" y="1933682"/>
                </a:lnTo>
                <a:lnTo>
                  <a:pt x="1225684" y="1972748"/>
                </a:lnTo>
                <a:lnTo>
                  <a:pt x="1198893" y="2011429"/>
                </a:lnTo>
                <a:lnTo>
                  <a:pt x="1171493" y="2049718"/>
                </a:lnTo>
                <a:lnTo>
                  <a:pt x="1143489" y="2087607"/>
                </a:lnTo>
                <a:lnTo>
                  <a:pt x="1114886" y="2125088"/>
                </a:lnTo>
                <a:lnTo>
                  <a:pt x="1085687" y="2162154"/>
                </a:lnTo>
                <a:lnTo>
                  <a:pt x="1055898" y="2198797"/>
                </a:lnTo>
                <a:lnTo>
                  <a:pt x="1025522" y="2235009"/>
                </a:lnTo>
                <a:lnTo>
                  <a:pt x="994565" y="2270782"/>
                </a:lnTo>
                <a:lnTo>
                  <a:pt x="963030" y="2306109"/>
                </a:lnTo>
                <a:lnTo>
                  <a:pt x="930922" y="2340982"/>
                </a:lnTo>
                <a:lnTo>
                  <a:pt x="898246" y="2375393"/>
                </a:lnTo>
                <a:lnTo>
                  <a:pt x="865005" y="2409335"/>
                </a:lnTo>
                <a:lnTo>
                  <a:pt x="831205" y="2442799"/>
                </a:lnTo>
                <a:lnTo>
                  <a:pt x="796850" y="2475779"/>
                </a:lnTo>
                <a:lnTo>
                  <a:pt x="761944" y="2508265"/>
                </a:lnTo>
                <a:lnTo>
                  <a:pt x="726492" y="2540252"/>
                </a:lnTo>
                <a:lnTo>
                  <a:pt x="690498" y="2571729"/>
                </a:lnTo>
                <a:lnTo>
                  <a:pt x="653967" y="2602691"/>
                </a:lnTo>
                <a:lnTo>
                  <a:pt x="616902" y="2633130"/>
                </a:lnTo>
                <a:lnTo>
                  <a:pt x="579309" y="2663036"/>
                </a:lnTo>
                <a:lnTo>
                  <a:pt x="541192" y="2692404"/>
                </a:lnTo>
                <a:lnTo>
                  <a:pt x="502556" y="2721225"/>
                </a:lnTo>
                <a:lnTo>
                  <a:pt x="463404" y="2749491"/>
                </a:lnTo>
                <a:lnTo>
                  <a:pt x="423741" y="2777194"/>
                </a:lnTo>
                <a:lnTo>
                  <a:pt x="383572" y="2804328"/>
                </a:lnTo>
                <a:lnTo>
                  <a:pt x="342901" y="2830883"/>
                </a:lnTo>
                <a:lnTo>
                  <a:pt x="301733" y="2856853"/>
                </a:lnTo>
                <a:lnTo>
                  <a:pt x="260072" y="2882230"/>
                </a:lnTo>
                <a:lnTo>
                  <a:pt x="217922" y="2907005"/>
                </a:lnTo>
                <a:lnTo>
                  <a:pt x="175288" y="2931172"/>
                </a:lnTo>
                <a:lnTo>
                  <a:pt x="132174" y="2954722"/>
                </a:lnTo>
                <a:lnTo>
                  <a:pt x="88585" y="2977648"/>
                </a:lnTo>
                <a:lnTo>
                  <a:pt x="44526" y="2999942"/>
                </a:lnTo>
                <a:lnTo>
                  <a:pt x="0" y="3021596"/>
                </a:lnTo>
              </a:path>
            </a:pathLst>
          </a:custGeom>
          <a:ln w="38100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3587" y="591058"/>
            <a:ext cx="2598420" cy="5486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26333" y="591058"/>
            <a:ext cx="2606674" cy="548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0404" y="1502917"/>
            <a:ext cx="7675499" cy="4008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00404" y="1909826"/>
            <a:ext cx="7642733" cy="4008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00404" y="2316429"/>
            <a:ext cx="813435" cy="4011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51102" y="2316429"/>
            <a:ext cx="1649602" cy="4011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045586" y="2316429"/>
            <a:ext cx="1540637" cy="4011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1192" y="1476501"/>
            <a:ext cx="144145" cy="16649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00404" y="2736214"/>
            <a:ext cx="1591690" cy="4008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32914" y="2736214"/>
            <a:ext cx="1874265" cy="4206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963034" y="2736214"/>
            <a:ext cx="207263" cy="4008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677155" y="3476244"/>
            <a:ext cx="2411730" cy="2355850"/>
          </a:xfrm>
          <a:custGeom>
            <a:avLst/>
            <a:gdLst/>
            <a:ahLst/>
            <a:cxnLst/>
            <a:rect l="l" t="t" r="r" b="b"/>
            <a:pathLst>
              <a:path w="2411729" h="2355850">
                <a:moveTo>
                  <a:pt x="0" y="2355443"/>
                </a:moveTo>
                <a:lnTo>
                  <a:pt x="2411222" y="0"/>
                </a:lnTo>
              </a:path>
            </a:pathLst>
          </a:custGeom>
          <a:ln w="57912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580126" y="3534917"/>
            <a:ext cx="1430020" cy="2334260"/>
          </a:xfrm>
          <a:custGeom>
            <a:avLst/>
            <a:gdLst/>
            <a:ahLst/>
            <a:cxnLst/>
            <a:rect l="l" t="t" r="r" b="b"/>
            <a:pathLst>
              <a:path w="1430020" h="2334260">
                <a:moveTo>
                  <a:pt x="0" y="2333688"/>
                </a:moveTo>
                <a:lnTo>
                  <a:pt x="1429512" y="0"/>
                </a:lnTo>
              </a:path>
            </a:pathLst>
          </a:custGeom>
          <a:ln w="28956">
            <a:solidFill>
              <a:srgbClr val="001F5F"/>
            </a:solidFill>
            <a:prstDash val="lg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367907" y="4427677"/>
            <a:ext cx="2552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4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𝑙</a:t>
            </a:r>
            <a:r>
              <a:rPr kumimoji="1" sz="1950" b="0" i="0" u="none" strike="noStrike" kern="1200" cap="none" spc="60" normalizeH="0" baseline="-14957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𝑑</a:t>
            </a:r>
            <a:endParaRPr kumimoji="1" sz="1950" b="0" i="0" u="none" strike="noStrike" kern="1200" cap="none" spc="0" normalizeH="0" baseline="-14957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854702" y="3617214"/>
            <a:ext cx="635635" cy="2281555"/>
          </a:xfrm>
          <a:custGeom>
            <a:avLst/>
            <a:gdLst/>
            <a:ahLst/>
            <a:cxnLst/>
            <a:rect l="l" t="t" r="r" b="b"/>
            <a:pathLst>
              <a:path w="635635" h="2281554">
                <a:moveTo>
                  <a:pt x="635253" y="2281529"/>
                </a:moveTo>
                <a:lnTo>
                  <a:pt x="0" y="0"/>
                </a:lnTo>
              </a:path>
            </a:pathLst>
          </a:custGeom>
          <a:ln w="28956">
            <a:solidFill>
              <a:srgbClr val="001F5F"/>
            </a:solidFill>
            <a:prstDash val="lg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854702" y="3534917"/>
            <a:ext cx="2018664" cy="82550"/>
          </a:xfrm>
          <a:custGeom>
            <a:avLst/>
            <a:gdLst/>
            <a:ahLst/>
            <a:cxnLst/>
            <a:rect l="l" t="t" r="r" b="b"/>
            <a:pathLst>
              <a:path w="2018665" h="82550">
                <a:moveTo>
                  <a:pt x="2018665" y="0"/>
                </a:moveTo>
                <a:lnTo>
                  <a:pt x="0" y="82296"/>
                </a:lnTo>
              </a:path>
            </a:pathLst>
          </a:custGeom>
          <a:ln w="28956">
            <a:solidFill>
              <a:srgbClr val="001F5F"/>
            </a:solidFill>
            <a:prstDash val="lg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225410" y="2938779"/>
            <a:ext cx="320040" cy="282575"/>
          </a:xfrm>
          <a:custGeom>
            <a:avLst/>
            <a:gdLst/>
            <a:ahLst/>
            <a:cxnLst/>
            <a:rect l="l" t="t" r="r" b="b"/>
            <a:pathLst>
              <a:path w="320040" h="282575">
                <a:moveTo>
                  <a:pt x="60833" y="145542"/>
                </a:moveTo>
                <a:lnTo>
                  <a:pt x="0" y="190373"/>
                </a:lnTo>
                <a:lnTo>
                  <a:pt x="89789" y="282575"/>
                </a:lnTo>
                <a:lnTo>
                  <a:pt x="99949" y="272669"/>
                </a:lnTo>
                <a:lnTo>
                  <a:pt x="59944" y="231521"/>
                </a:lnTo>
                <a:lnTo>
                  <a:pt x="68915" y="222758"/>
                </a:lnTo>
                <a:lnTo>
                  <a:pt x="51435" y="222758"/>
                </a:lnTo>
                <a:lnTo>
                  <a:pt x="18669" y="189103"/>
                </a:lnTo>
                <a:lnTo>
                  <a:pt x="45212" y="163195"/>
                </a:lnTo>
                <a:lnTo>
                  <a:pt x="51689" y="159639"/>
                </a:lnTo>
                <a:lnTo>
                  <a:pt x="64008" y="158877"/>
                </a:lnTo>
                <a:lnTo>
                  <a:pt x="86715" y="158877"/>
                </a:lnTo>
                <a:lnTo>
                  <a:pt x="85471" y="157353"/>
                </a:lnTo>
                <a:lnTo>
                  <a:pt x="79924" y="152400"/>
                </a:lnTo>
                <a:lnTo>
                  <a:pt x="73961" y="148780"/>
                </a:lnTo>
                <a:lnTo>
                  <a:pt x="67593" y="146494"/>
                </a:lnTo>
                <a:lnTo>
                  <a:pt x="60833" y="145542"/>
                </a:lnTo>
                <a:close/>
              </a:path>
              <a:path w="320040" h="282575">
                <a:moveTo>
                  <a:pt x="86715" y="158877"/>
                </a:moveTo>
                <a:lnTo>
                  <a:pt x="64008" y="158877"/>
                </a:lnTo>
                <a:lnTo>
                  <a:pt x="69723" y="161417"/>
                </a:lnTo>
                <a:lnTo>
                  <a:pt x="75057" y="167005"/>
                </a:lnTo>
                <a:lnTo>
                  <a:pt x="80518" y="172339"/>
                </a:lnTo>
                <a:lnTo>
                  <a:pt x="82931" y="178181"/>
                </a:lnTo>
                <a:lnTo>
                  <a:pt x="81661" y="190500"/>
                </a:lnTo>
                <a:lnTo>
                  <a:pt x="77216" y="197739"/>
                </a:lnTo>
                <a:lnTo>
                  <a:pt x="51435" y="222758"/>
                </a:lnTo>
                <a:lnTo>
                  <a:pt x="68915" y="222758"/>
                </a:lnTo>
                <a:lnTo>
                  <a:pt x="93418" y="191265"/>
                </a:lnTo>
                <a:lnTo>
                  <a:pt x="95275" y="176551"/>
                </a:lnTo>
                <a:lnTo>
                  <a:pt x="93646" y="169751"/>
                </a:lnTo>
                <a:lnTo>
                  <a:pt x="90374" y="163355"/>
                </a:lnTo>
                <a:lnTo>
                  <a:pt x="86715" y="158877"/>
                </a:lnTo>
                <a:close/>
              </a:path>
              <a:path w="320040" h="282575">
                <a:moveTo>
                  <a:pt x="166027" y="120904"/>
                </a:moveTo>
                <a:lnTo>
                  <a:pt x="145415" y="120904"/>
                </a:lnTo>
                <a:lnTo>
                  <a:pt x="149733" y="122809"/>
                </a:lnTo>
                <a:lnTo>
                  <a:pt x="154178" y="127127"/>
                </a:lnTo>
                <a:lnTo>
                  <a:pt x="157607" y="130683"/>
                </a:lnTo>
                <a:lnTo>
                  <a:pt x="149393" y="142640"/>
                </a:lnTo>
                <a:lnTo>
                  <a:pt x="143049" y="153384"/>
                </a:lnTo>
                <a:lnTo>
                  <a:pt x="138644" y="162814"/>
                </a:lnTo>
                <a:lnTo>
                  <a:pt x="138546" y="163068"/>
                </a:lnTo>
                <a:lnTo>
                  <a:pt x="136017" y="171323"/>
                </a:lnTo>
                <a:lnTo>
                  <a:pt x="135185" y="178730"/>
                </a:lnTo>
                <a:lnTo>
                  <a:pt x="136128" y="185531"/>
                </a:lnTo>
                <a:lnTo>
                  <a:pt x="138856" y="191736"/>
                </a:lnTo>
                <a:lnTo>
                  <a:pt x="143383" y="197358"/>
                </a:lnTo>
                <a:lnTo>
                  <a:pt x="149352" y="203200"/>
                </a:lnTo>
                <a:lnTo>
                  <a:pt x="155702" y="205994"/>
                </a:lnTo>
                <a:lnTo>
                  <a:pt x="162306" y="205486"/>
                </a:lnTo>
                <a:lnTo>
                  <a:pt x="168783" y="205105"/>
                </a:lnTo>
                <a:lnTo>
                  <a:pt x="174752" y="202311"/>
                </a:lnTo>
                <a:lnTo>
                  <a:pt x="179959" y="197231"/>
                </a:lnTo>
                <a:lnTo>
                  <a:pt x="184292" y="192786"/>
                </a:lnTo>
                <a:lnTo>
                  <a:pt x="159385" y="192786"/>
                </a:lnTo>
                <a:lnTo>
                  <a:pt x="155829" y="191516"/>
                </a:lnTo>
                <a:lnTo>
                  <a:pt x="152654" y="188468"/>
                </a:lnTo>
                <a:lnTo>
                  <a:pt x="148209" y="183896"/>
                </a:lnTo>
                <a:lnTo>
                  <a:pt x="147066" y="177546"/>
                </a:lnTo>
                <a:lnTo>
                  <a:pt x="149225" y="169291"/>
                </a:lnTo>
                <a:lnTo>
                  <a:pt x="151463" y="162814"/>
                </a:lnTo>
                <a:lnTo>
                  <a:pt x="154940" y="155575"/>
                </a:lnTo>
                <a:lnTo>
                  <a:pt x="159654" y="147574"/>
                </a:lnTo>
                <a:lnTo>
                  <a:pt x="165608" y="138811"/>
                </a:lnTo>
                <a:lnTo>
                  <a:pt x="183391" y="138811"/>
                </a:lnTo>
                <a:lnTo>
                  <a:pt x="166027" y="120904"/>
                </a:lnTo>
                <a:close/>
              </a:path>
              <a:path w="320040" h="282575">
                <a:moveTo>
                  <a:pt x="183391" y="138811"/>
                </a:moveTo>
                <a:lnTo>
                  <a:pt x="165608" y="138811"/>
                </a:lnTo>
                <a:lnTo>
                  <a:pt x="183388" y="157099"/>
                </a:lnTo>
                <a:lnTo>
                  <a:pt x="183625" y="163068"/>
                </a:lnTo>
                <a:lnTo>
                  <a:pt x="163449" y="192405"/>
                </a:lnTo>
                <a:lnTo>
                  <a:pt x="159385" y="192786"/>
                </a:lnTo>
                <a:lnTo>
                  <a:pt x="184292" y="192786"/>
                </a:lnTo>
                <a:lnTo>
                  <a:pt x="184912" y="192150"/>
                </a:lnTo>
                <a:lnTo>
                  <a:pt x="188214" y="186944"/>
                </a:lnTo>
                <a:lnTo>
                  <a:pt x="189738" y="181229"/>
                </a:lnTo>
                <a:lnTo>
                  <a:pt x="191389" y="175514"/>
                </a:lnTo>
                <a:lnTo>
                  <a:pt x="192150" y="170180"/>
                </a:lnTo>
                <a:lnTo>
                  <a:pt x="191770" y="165354"/>
                </a:lnTo>
                <a:lnTo>
                  <a:pt x="210156" y="165354"/>
                </a:lnTo>
                <a:lnTo>
                  <a:pt x="211200" y="164337"/>
                </a:lnTo>
                <a:lnTo>
                  <a:pt x="208972" y="162937"/>
                </a:lnTo>
                <a:lnTo>
                  <a:pt x="206883" y="161544"/>
                </a:lnTo>
                <a:lnTo>
                  <a:pt x="204597" y="159639"/>
                </a:lnTo>
                <a:lnTo>
                  <a:pt x="202184" y="157734"/>
                </a:lnTo>
                <a:lnTo>
                  <a:pt x="199263" y="155067"/>
                </a:lnTo>
                <a:lnTo>
                  <a:pt x="195707" y="151511"/>
                </a:lnTo>
                <a:lnTo>
                  <a:pt x="183391" y="138811"/>
                </a:lnTo>
                <a:close/>
              </a:path>
              <a:path w="320040" h="282575">
                <a:moveTo>
                  <a:pt x="210156" y="165354"/>
                </a:moveTo>
                <a:lnTo>
                  <a:pt x="191770" y="165354"/>
                </a:lnTo>
                <a:lnTo>
                  <a:pt x="201803" y="173482"/>
                </a:lnTo>
                <a:lnTo>
                  <a:pt x="210156" y="165354"/>
                </a:lnTo>
                <a:close/>
              </a:path>
              <a:path w="320040" h="282575">
                <a:moveTo>
                  <a:pt x="143256" y="108966"/>
                </a:moveTo>
                <a:lnTo>
                  <a:pt x="110744" y="133096"/>
                </a:lnTo>
                <a:lnTo>
                  <a:pt x="107696" y="146431"/>
                </a:lnTo>
                <a:lnTo>
                  <a:pt x="107823" y="152781"/>
                </a:lnTo>
                <a:lnTo>
                  <a:pt x="109600" y="158750"/>
                </a:lnTo>
                <a:lnTo>
                  <a:pt x="121666" y="155194"/>
                </a:lnTo>
                <a:lnTo>
                  <a:pt x="120269" y="152019"/>
                </a:lnTo>
                <a:lnTo>
                  <a:pt x="119761" y="147955"/>
                </a:lnTo>
                <a:lnTo>
                  <a:pt x="120447" y="142640"/>
                </a:lnTo>
                <a:lnTo>
                  <a:pt x="120904" y="138303"/>
                </a:lnTo>
                <a:lnTo>
                  <a:pt x="123698" y="133350"/>
                </a:lnTo>
                <a:lnTo>
                  <a:pt x="128650" y="128270"/>
                </a:lnTo>
                <a:lnTo>
                  <a:pt x="132588" y="124333"/>
                </a:lnTo>
                <a:lnTo>
                  <a:pt x="136779" y="122047"/>
                </a:lnTo>
                <a:lnTo>
                  <a:pt x="141097" y="121539"/>
                </a:lnTo>
                <a:lnTo>
                  <a:pt x="145415" y="120904"/>
                </a:lnTo>
                <a:lnTo>
                  <a:pt x="166027" y="120904"/>
                </a:lnTo>
                <a:lnTo>
                  <a:pt x="163195" y="117983"/>
                </a:lnTo>
                <a:lnTo>
                  <a:pt x="158369" y="113284"/>
                </a:lnTo>
                <a:lnTo>
                  <a:pt x="153416" y="110490"/>
                </a:lnTo>
                <a:lnTo>
                  <a:pt x="143256" y="108966"/>
                </a:lnTo>
                <a:close/>
              </a:path>
              <a:path w="320040" h="282575">
                <a:moveTo>
                  <a:pt x="191912" y="86487"/>
                </a:moveTo>
                <a:lnTo>
                  <a:pt x="173990" y="86487"/>
                </a:lnTo>
                <a:lnTo>
                  <a:pt x="221615" y="135382"/>
                </a:lnTo>
                <a:lnTo>
                  <a:pt x="225552" y="139573"/>
                </a:lnTo>
                <a:lnTo>
                  <a:pt x="229489" y="141350"/>
                </a:lnTo>
                <a:lnTo>
                  <a:pt x="233299" y="140716"/>
                </a:lnTo>
                <a:lnTo>
                  <a:pt x="237236" y="140208"/>
                </a:lnTo>
                <a:lnTo>
                  <a:pt x="241554" y="137414"/>
                </a:lnTo>
                <a:lnTo>
                  <a:pt x="249047" y="129921"/>
                </a:lnTo>
                <a:lnTo>
                  <a:pt x="251206" y="127635"/>
                </a:lnTo>
                <a:lnTo>
                  <a:pt x="251721" y="127000"/>
                </a:lnTo>
                <a:lnTo>
                  <a:pt x="232410" y="127000"/>
                </a:lnTo>
                <a:lnTo>
                  <a:pt x="230759" y="126492"/>
                </a:lnTo>
                <a:lnTo>
                  <a:pt x="229111" y="124714"/>
                </a:lnTo>
                <a:lnTo>
                  <a:pt x="191912" y="86487"/>
                </a:lnTo>
                <a:close/>
              </a:path>
              <a:path w="320040" h="282575">
                <a:moveTo>
                  <a:pt x="248793" y="113537"/>
                </a:moveTo>
                <a:lnTo>
                  <a:pt x="232410" y="127000"/>
                </a:lnTo>
                <a:lnTo>
                  <a:pt x="251721" y="127000"/>
                </a:lnTo>
                <a:lnTo>
                  <a:pt x="252857" y="125603"/>
                </a:lnTo>
                <a:lnTo>
                  <a:pt x="254508" y="123698"/>
                </a:lnTo>
                <a:lnTo>
                  <a:pt x="255594" y="122047"/>
                </a:lnTo>
                <a:lnTo>
                  <a:pt x="256159" y="121031"/>
                </a:lnTo>
                <a:lnTo>
                  <a:pt x="248793" y="113537"/>
                </a:lnTo>
                <a:close/>
              </a:path>
              <a:path w="320040" h="282575">
                <a:moveTo>
                  <a:pt x="191262" y="4191"/>
                </a:moveTo>
                <a:lnTo>
                  <a:pt x="181991" y="13081"/>
                </a:lnTo>
                <a:lnTo>
                  <a:pt x="271780" y="105410"/>
                </a:lnTo>
                <a:lnTo>
                  <a:pt x="281050" y="96393"/>
                </a:lnTo>
                <a:lnTo>
                  <a:pt x="232664" y="46736"/>
                </a:lnTo>
                <a:lnTo>
                  <a:pt x="232537" y="42164"/>
                </a:lnTo>
                <a:lnTo>
                  <a:pt x="232960" y="38862"/>
                </a:lnTo>
                <a:lnTo>
                  <a:pt x="225044" y="38862"/>
                </a:lnTo>
                <a:lnTo>
                  <a:pt x="191262" y="4191"/>
                </a:lnTo>
                <a:close/>
              </a:path>
              <a:path w="320040" h="282575">
                <a:moveTo>
                  <a:pt x="154305" y="47879"/>
                </a:moveTo>
                <a:lnTo>
                  <a:pt x="145034" y="56769"/>
                </a:lnTo>
                <a:lnTo>
                  <a:pt x="166370" y="78612"/>
                </a:lnTo>
                <a:lnTo>
                  <a:pt x="155448" y="89154"/>
                </a:lnTo>
                <a:lnTo>
                  <a:pt x="163195" y="97155"/>
                </a:lnTo>
                <a:lnTo>
                  <a:pt x="173990" y="86487"/>
                </a:lnTo>
                <a:lnTo>
                  <a:pt x="191912" y="86487"/>
                </a:lnTo>
                <a:lnTo>
                  <a:pt x="183261" y="77597"/>
                </a:lnTo>
                <a:lnTo>
                  <a:pt x="191336" y="69723"/>
                </a:lnTo>
                <a:lnTo>
                  <a:pt x="175514" y="69723"/>
                </a:lnTo>
                <a:lnTo>
                  <a:pt x="154305" y="47879"/>
                </a:lnTo>
                <a:close/>
              </a:path>
              <a:path w="320040" h="282575">
                <a:moveTo>
                  <a:pt x="190881" y="54737"/>
                </a:moveTo>
                <a:lnTo>
                  <a:pt x="175514" y="69723"/>
                </a:lnTo>
                <a:lnTo>
                  <a:pt x="191336" y="69723"/>
                </a:lnTo>
                <a:lnTo>
                  <a:pt x="198500" y="62737"/>
                </a:lnTo>
                <a:lnTo>
                  <a:pt x="190881" y="54737"/>
                </a:lnTo>
                <a:close/>
              </a:path>
              <a:path w="320040" h="282575">
                <a:moveTo>
                  <a:pt x="275770" y="12827"/>
                </a:moveTo>
                <a:lnTo>
                  <a:pt x="255905" y="12827"/>
                </a:lnTo>
                <a:lnTo>
                  <a:pt x="259842" y="14986"/>
                </a:lnTo>
                <a:lnTo>
                  <a:pt x="264160" y="19304"/>
                </a:lnTo>
                <a:lnTo>
                  <a:pt x="310896" y="67310"/>
                </a:lnTo>
                <a:lnTo>
                  <a:pt x="320040" y="58293"/>
                </a:lnTo>
                <a:lnTo>
                  <a:pt x="275770" y="12827"/>
                </a:lnTo>
                <a:close/>
              </a:path>
              <a:path w="320040" h="282575">
                <a:moveTo>
                  <a:pt x="259207" y="0"/>
                </a:moveTo>
                <a:lnTo>
                  <a:pt x="252475" y="762"/>
                </a:lnTo>
                <a:lnTo>
                  <a:pt x="245872" y="1397"/>
                </a:lnTo>
                <a:lnTo>
                  <a:pt x="240030" y="4191"/>
                </a:lnTo>
                <a:lnTo>
                  <a:pt x="235077" y="9271"/>
                </a:lnTo>
                <a:lnTo>
                  <a:pt x="231267" y="13081"/>
                </a:lnTo>
                <a:lnTo>
                  <a:pt x="228727" y="17525"/>
                </a:lnTo>
                <a:lnTo>
                  <a:pt x="227203" y="22606"/>
                </a:lnTo>
                <a:lnTo>
                  <a:pt x="225679" y="27812"/>
                </a:lnTo>
                <a:lnTo>
                  <a:pt x="225044" y="33147"/>
                </a:lnTo>
                <a:lnTo>
                  <a:pt x="225298" y="38608"/>
                </a:lnTo>
                <a:lnTo>
                  <a:pt x="225044" y="38862"/>
                </a:lnTo>
                <a:lnTo>
                  <a:pt x="232960" y="38862"/>
                </a:lnTo>
                <a:lnTo>
                  <a:pt x="233172" y="37211"/>
                </a:lnTo>
                <a:lnTo>
                  <a:pt x="234569" y="31750"/>
                </a:lnTo>
                <a:lnTo>
                  <a:pt x="255905" y="12827"/>
                </a:lnTo>
                <a:lnTo>
                  <a:pt x="275770" y="12827"/>
                </a:lnTo>
                <a:lnTo>
                  <a:pt x="273050" y="10033"/>
                </a:lnTo>
                <a:lnTo>
                  <a:pt x="266065" y="3175"/>
                </a:lnTo>
                <a:lnTo>
                  <a:pt x="259207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648325" y="3271520"/>
            <a:ext cx="171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𝑅</a:t>
            </a: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838191" y="4440682"/>
            <a:ext cx="171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𝑅</a:t>
            </a: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024373" y="3665982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2𝛼</a:t>
            </a: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133195" y="3610483"/>
            <a:ext cx="664845" cy="0"/>
          </a:xfrm>
          <a:custGeom>
            <a:avLst/>
            <a:gdLst/>
            <a:ahLst/>
            <a:cxnLst/>
            <a:rect l="l" t="t" r="r" b="b"/>
            <a:pathLst>
              <a:path w="664844">
                <a:moveTo>
                  <a:pt x="0" y="0"/>
                </a:moveTo>
                <a:lnTo>
                  <a:pt x="664489" y="0"/>
                </a:lnTo>
              </a:path>
            </a:pathLst>
          </a:custGeom>
          <a:ln w="16763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319149" y="3224276"/>
            <a:ext cx="2762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4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𝑙</a:t>
            </a:r>
            <a:r>
              <a:rPr kumimoji="1" sz="2175" b="0" i="0" u="none" strike="noStrike" kern="1200" cap="none" spc="67" normalizeH="0" baseline="-15325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𝑑</a:t>
            </a:r>
            <a:endParaRPr kumimoji="1" sz="2175" b="0" i="0" u="none" strike="noStrike" kern="1200" cap="none" spc="0" normalizeH="0" baseline="-15325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20546" y="3587241"/>
            <a:ext cx="6813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sin</a:t>
            </a:r>
            <a:r>
              <a:rPr kumimoji="1" sz="2000" b="0" i="0" u="none" strike="noStrike" kern="1200" cap="none" spc="-19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0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2𝛼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855470" y="3415994"/>
            <a:ext cx="2159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129917" y="3610483"/>
            <a:ext cx="1231900" cy="0"/>
          </a:xfrm>
          <a:custGeom>
            <a:avLst/>
            <a:gdLst/>
            <a:ahLst/>
            <a:cxnLst/>
            <a:rect l="l" t="t" r="r" b="b"/>
            <a:pathLst>
              <a:path w="1231900">
                <a:moveTo>
                  <a:pt x="0" y="0"/>
                </a:moveTo>
                <a:lnTo>
                  <a:pt x="1231392" y="0"/>
                </a:lnTo>
              </a:path>
            </a:pathLst>
          </a:custGeom>
          <a:ln w="16763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647950" y="3224276"/>
            <a:ext cx="1879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𝑅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514473" y="3650107"/>
            <a:ext cx="824865" cy="420370"/>
          </a:xfrm>
          <a:custGeom>
            <a:avLst/>
            <a:gdLst/>
            <a:ahLst/>
            <a:cxnLst/>
            <a:rect l="l" t="t" r="r" b="b"/>
            <a:pathLst>
              <a:path w="824864" h="420370">
                <a:moveTo>
                  <a:pt x="734059" y="0"/>
                </a:moveTo>
                <a:lnTo>
                  <a:pt x="729995" y="9906"/>
                </a:lnTo>
                <a:lnTo>
                  <a:pt x="745668" y="22667"/>
                </a:lnTo>
                <a:lnTo>
                  <a:pt x="759555" y="39227"/>
                </a:lnTo>
                <a:lnTo>
                  <a:pt x="782065" y="83693"/>
                </a:lnTo>
                <a:lnTo>
                  <a:pt x="796242" y="141351"/>
                </a:lnTo>
                <a:lnTo>
                  <a:pt x="800988" y="210058"/>
                </a:lnTo>
                <a:lnTo>
                  <a:pt x="799820" y="245201"/>
                </a:lnTo>
                <a:lnTo>
                  <a:pt x="790434" y="307963"/>
                </a:lnTo>
                <a:lnTo>
                  <a:pt x="771858" y="359965"/>
                </a:lnTo>
                <a:lnTo>
                  <a:pt x="745759" y="397113"/>
                </a:lnTo>
                <a:lnTo>
                  <a:pt x="729995" y="409829"/>
                </a:lnTo>
                <a:lnTo>
                  <a:pt x="734059" y="419862"/>
                </a:lnTo>
                <a:lnTo>
                  <a:pt x="771382" y="389937"/>
                </a:lnTo>
                <a:lnTo>
                  <a:pt x="800226" y="342011"/>
                </a:lnTo>
                <a:lnTo>
                  <a:pt x="818626" y="280479"/>
                </a:lnTo>
                <a:lnTo>
                  <a:pt x="824738" y="209804"/>
                </a:lnTo>
                <a:lnTo>
                  <a:pt x="823212" y="173108"/>
                </a:lnTo>
                <a:lnTo>
                  <a:pt x="810968" y="107005"/>
                </a:lnTo>
                <a:lnTo>
                  <a:pt x="786870" y="51595"/>
                </a:lnTo>
                <a:lnTo>
                  <a:pt x="753774" y="12785"/>
                </a:lnTo>
                <a:lnTo>
                  <a:pt x="734059" y="0"/>
                </a:lnTo>
                <a:close/>
              </a:path>
              <a:path w="824864" h="420370">
                <a:moveTo>
                  <a:pt x="90550" y="0"/>
                </a:moveTo>
                <a:lnTo>
                  <a:pt x="53292" y="29987"/>
                </a:lnTo>
                <a:lnTo>
                  <a:pt x="24510" y="77597"/>
                </a:lnTo>
                <a:lnTo>
                  <a:pt x="6111" y="138842"/>
                </a:lnTo>
                <a:lnTo>
                  <a:pt x="0" y="209804"/>
                </a:lnTo>
                <a:lnTo>
                  <a:pt x="1525" y="246284"/>
                </a:lnTo>
                <a:lnTo>
                  <a:pt x="13769" y="312388"/>
                </a:lnTo>
                <a:lnTo>
                  <a:pt x="37847" y="368230"/>
                </a:lnTo>
                <a:lnTo>
                  <a:pt x="70856" y="407144"/>
                </a:lnTo>
                <a:lnTo>
                  <a:pt x="90550" y="419862"/>
                </a:lnTo>
                <a:lnTo>
                  <a:pt x="94741" y="409829"/>
                </a:lnTo>
                <a:lnTo>
                  <a:pt x="78906" y="397113"/>
                </a:lnTo>
                <a:lnTo>
                  <a:pt x="64928" y="380492"/>
                </a:lnTo>
                <a:lnTo>
                  <a:pt x="42544" y="335534"/>
                </a:lnTo>
                <a:lnTo>
                  <a:pt x="28432" y="277844"/>
                </a:lnTo>
                <a:lnTo>
                  <a:pt x="23749" y="210058"/>
                </a:lnTo>
                <a:lnTo>
                  <a:pt x="24937" y="174311"/>
                </a:lnTo>
                <a:lnTo>
                  <a:pt x="34411" y="111152"/>
                </a:lnTo>
                <a:lnTo>
                  <a:pt x="53058" y="59572"/>
                </a:lnTo>
                <a:lnTo>
                  <a:pt x="79069" y="22667"/>
                </a:lnTo>
                <a:lnTo>
                  <a:pt x="94741" y="9906"/>
                </a:lnTo>
                <a:lnTo>
                  <a:pt x="9055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617597" y="3860419"/>
            <a:ext cx="157480" cy="0"/>
          </a:xfrm>
          <a:custGeom>
            <a:avLst/>
            <a:gdLst/>
            <a:ahLst/>
            <a:cxnLst/>
            <a:rect l="l" t="t" r="r" b="b"/>
            <a:pathLst>
              <a:path w="157480">
                <a:moveTo>
                  <a:pt x="0" y="0"/>
                </a:moveTo>
                <a:lnTo>
                  <a:pt x="156972" y="0"/>
                </a:lnTo>
              </a:path>
            </a:pathLst>
          </a:custGeom>
          <a:ln w="16763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092198" y="3666185"/>
            <a:ext cx="118808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145" algn="l"/>
              </a:tabLst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sin	</a:t>
            </a:r>
            <a:r>
              <a:rPr kumimoji="1" sz="3000" b="0" i="0" u="none" strike="noStrike" kern="1200" cap="none" spc="0" normalizeH="0" baseline="33333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𝜋 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−</a:t>
            </a:r>
            <a:r>
              <a:rPr kumimoji="1" sz="2000" b="0" i="0" u="none" strike="noStrike" kern="1200" cap="none" spc="-2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𝛼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44562" y="4530344"/>
            <a:ext cx="1266825" cy="0"/>
          </a:xfrm>
          <a:custGeom>
            <a:avLst/>
            <a:gdLst/>
            <a:ahLst/>
            <a:cxnLst/>
            <a:rect l="l" t="t" r="r" b="b"/>
            <a:pathLst>
              <a:path w="1266825">
                <a:moveTo>
                  <a:pt x="0" y="0"/>
                </a:moveTo>
                <a:lnTo>
                  <a:pt x="1266431" y="0"/>
                </a:lnTo>
              </a:path>
            </a:pathLst>
          </a:custGeom>
          <a:ln w="16763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332611" y="4144517"/>
            <a:ext cx="2762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4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𝑙</a:t>
            </a:r>
            <a:r>
              <a:rPr kumimoji="1" sz="2175" b="0" i="0" u="none" strike="noStrike" kern="1200" cap="none" spc="67" normalizeH="0" baseline="-15325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𝑑</a:t>
            </a:r>
            <a:endParaRPr kumimoji="1" sz="2175" b="0" i="0" u="none" strike="noStrike" kern="1200" cap="none" spc="0" normalizeH="0" baseline="-15325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31900" y="4507229"/>
            <a:ext cx="12852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2sin 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𝛼 cos</a:t>
            </a:r>
            <a:r>
              <a:rPr kumimoji="1" sz="2000" b="0" i="0" u="none" strike="noStrike" kern="1200" cap="none" spc="-33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𝛼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168779" y="4336541"/>
            <a:ext cx="2159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443226" y="4530344"/>
            <a:ext cx="728980" cy="0"/>
          </a:xfrm>
          <a:custGeom>
            <a:avLst/>
            <a:gdLst/>
            <a:ahLst/>
            <a:cxnLst/>
            <a:rect l="l" t="t" r="r" b="b"/>
            <a:pathLst>
              <a:path w="728980">
                <a:moveTo>
                  <a:pt x="0" y="0"/>
                </a:moveTo>
                <a:lnTo>
                  <a:pt x="728472" y="0"/>
                </a:lnTo>
              </a:path>
            </a:pathLst>
          </a:custGeom>
          <a:ln w="16763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612898" y="3749903"/>
            <a:ext cx="284480" cy="72580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109220" marR="0" lvl="0" indent="0" algn="l" defTabSz="914400" rtl="0" eaLnBrk="1" fontAlgn="auto" latinLnBrk="0" hangingPunct="1">
              <a:lnSpc>
                <a:spcPct val="100000"/>
              </a:lnSpc>
              <a:spcBef>
                <a:spcPts val="3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𝑅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822194" y="4583176"/>
            <a:ext cx="326390" cy="236220"/>
          </a:xfrm>
          <a:custGeom>
            <a:avLst/>
            <a:gdLst/>
            <a:ahLst/>
            <a:cxnLst/>
            <a:rect l="l" t="t" r="r" b="b"/>
            <a:pathLst>
              <a:path w="326389" h="236220">
                <a:moveTo>
                  <a:pt x="250951" y="0"/>
                </a:moveTo>
                <a:lnTo>
                  <a:pt x="247523" y="9525"/>
                </a:lnTo>
                <a:lnTo>
                  <a:pt x="261217" y="15430"/>
                </a:lnTo>
                <a:lnTo>
                  <a:pt x="272970" y="23622"/>
                </a:lnTo>
                <a:lnTo>
                  <a:pt x="296777" y="61652"/>
                </a:lnTo>
                <a:lnTo>
                  <a:pt x="304545" y="116712"/>
                </a:lnTo>
                <a:lnTo>
                  <a:pt x="303684" y="137477"/>
                </a:lnTo>
                <a:lnTo>
                  <a:pt x="290575" y="188341"/>
                </a:lnTo>
                <a:lnTo>
                  <a:pt x="261358" y="220237"/>
                </a:lnTo>
                <a:lnTo>
                  <a:pt x="247904" y="226187"/>
                </a:lnTo>
                <a:lnTo>
                  <a:pt x="250951" y="235712"/>
                </a:lnTo>
                <a:lnTo>
                  <a:pt x="295939" y="208994"/>
                </a:lnTo>
                <a:lnTo>
                  <a:pt x="321278" y="159591"/>
                </a:lnTo>
                <a:lnTo>
                  <a:pt x="326136" y="117856"/>
                </a:lnTo>
                <a:lnTo>
                  <a:pt x="324921" y="96281"/>
                </a:lnTo>
                <a:lnTo>
                  <a:pt x="315206" y="57991"/>
                </a:lnTo>
                <a:lnTo>
                  <a:pt x="283019" y="15112"/>
                </a:lnTo>
                <a:lnTo>
                  <a:pt x="268021" y="6163"/>
                </a:lnTo>
                <a:lnTo>
                  <a:pt x="250951" y="0"/>
                </a:lnTo>
                <a:close/>
              </a:path>
              <a:path w="326389" h="236220">
                <a:moveTo>
                  <a:pt x="75183" y="0"/>
                </a:moveTo>
                <a:lnTo>
                  <a:pt x="30267" y="26824"/>
                </a:lnTo>
                <a:lnTo>
                  <a:pt x="4857" y="76327"/>
                </a:lnTo>
                <a:lnTo>
                  <a:pt x="0" y="117856"/>
                </a:lnTo>
                <a:lnTo>
                  <a:pt x="1214" y="139574"/>
                </a:lnTo>
                <a:lnTo>
                  <a:pt x="10929" y="177917"/>
                </a:lnTo>
                <a:lnTo>
                  <a:pt x="43068" y="220662"/>
                </a:lnTo>
                <a:lnTo>
                  <a:pt x="75183" y="235712"/>
                </a:lnTo>
                <a:lnTo>
                  <a:pt x="78231" y="226187"/>
                </a:lnTo>
                <a:lnTo>
                  <a:pt x="64777" y="220237"/>
                </a:lnTo>
                <a:lnTo>
                  <a:pt x="53181" y="211931"/>
                </a:lnTo>
                <a:lnTo>
                  <a:pt x="29412" y="173291"/>
                </a:lnTo>
                <a:lnTo>
                  <a:pt x="21589" y="116712"/>
                </a:lnTo>
                <a:lnTo>
                  <a:pt x="22451" y="96565"/>
                </a:lnTo>
                <a:lnTo>
                  <a:pt x="35560" y="46862"/>
                </a:lnTo>
                <a:lnTo>
                  <a:pt x="64992" y="15430"/>
                </a:lnTo>
                <a:lnTo>
                  <a:pt x="78612" y="9525"/>
                </a:lnTo>
                <a:lnTo>
                  <a:pt x="75183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430907" y="4507229"/>
            <a:ext cx="6400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cos</a:t>
            </a:r>
            <a:r>
              <a:rPr kumimoji="1" sz="2000" b="0" i="0" u="none" strike="noStrike" kern="1200" cap="none" spc="29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𝛼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198410" y="5365241"/>
            <a:ext cx="523240" cy="0"/>
          </a:xfrm>
          <a:custGeom>
            <a:avLst/>
            <a:gdLst/>
            <a:ahLst/>
            <a:cxnLst/>
            <a:rect l="l" t="t" r="r" b="b"/>
            <a:pathLst>
              <a:path w="523239">
                <a:moveTo>
                  <a:pt x="0" y="0"/>
                </a:moveTo>
                <a:lnTo>
                  <a:pt x="522693" y="0"/>
                </a:lnTo>
              </a:path>
            </a:pathLst>
          </a:custGeom>
          <a:ln w="16764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312799" y="4979670"/>
            <a:ext cx="2762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4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𝑙</a:t>
            </a:r>
            <a:r>
              <a:rPr kumimoji="1" sz="2175" b="0" i="0" u="none" strike="noStrike" kern="1200" cap="none" spc="67" normalizeH="0" baseline="-15325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𝑑</a:t>
            </a:r>
            <a:endParaRPr kumimoji="1" sz="2175" b="0" i="0" u="none" strike="noStrike" kern="1200" cap="none" spc="0" normalizeH="0" baseline="-15325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185773" y="5342331"/>
            <a:ext cx="5410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sin</a:t>
            </a:r>
            <a:r>
              <a:rPr kumimoji="1" sz="2000" b="0" i="0" u="none" strike="noStrike" kern="1200" cap="none" spc="-19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𝛼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778889" y="5171694"/>
            <a:ext cx="5880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</a:t>
            </a:r>
            <a:r>
              <a:rPr kumimoji="1" sz="2000" b="0" i="0" u="none" strike="noStrike" kern="1200" cap="none" spc="3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000" b="0" i="0" u="none" strike="noStrike" kern="1200" cap="none" spc="-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2𝑅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592580" y="6140856"/>
            <a:ext cx="169545" cy="0"/>
          </a:xfrm>
          <a:custGeom>
            <a:avLst/>
            <a:gdLst/>
            <a:ahLst/>
            <a:cxnLst/>
            <a:rect l="l" t="t" r="r" b="b"/>
            <a:pathLst>
              <a:path w="169544">
                <a:moveTo>
                  <a:pt x="0" y="0"/>
                </a:moveTo>
                <a:lnTo>
                  <a:pt x="169163" y="0"/>
                </a:lnTo>
              </a:path>
            </a:pathLst>
          </a:custGeom>
          <a:ln w="16764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580133" y="6118047"/>
            <a:ext cx="1879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𝑅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102867" y="5947359"/>
            <a:ext cx="9321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8980" algn="l"/>
              </a:tabLst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𝜅</a:t>
            </a:r>
            <a:r>
              <a:rPr kumimoji="1" sz="2000" b="0" i="0" u="none" strike="noStrike" kern="1200" cap="none" spc="17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	=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2093976" y="6140856"/>
            <a:ext cx="707390" cy="0"/>
          </a:xfrm>
          <a:custGeom>
            <a:avLst/>
            <a:gdLst/>
            <a:ahLst/>
            <a:cxnLst/>
            <a:rect l="l" t="t" r="r" b="b"/>
            <a:pathLst>
              <a:path w="707389">
                <a:moveTo>
                  <a:pt x="0" y="0"/>
                </a:moveTo>
                <a:lnTo>
                  <a:pt x="707136" y="0"/>
                </a:lnTo>
              </a:path>
            </a:pathLst>
          </a:custGeom>
          <a:ln w="16764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593850" y="5755335"/>
            <a:ext cx="12115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9745" algn="l"/>
              </a:tabLst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	2 sin</a:t>
            </a:r>
            <a:r>
              <a:rPr kumimoji="1" sz="2000" b="0" i="0" u="none" strike="noStrike" kern="1200" cap="none" spc="-3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𝛼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301494" y="6118047"/>
            <a:ext cx="2762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4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𝑙</a:t>
            </a:r>
            <a:r>
              <a:rPr kumimoji="1" sz="2175" b="0" i="0" u="none" strike="noStrike" kern="1200" cap="none" spc="67" normalizeH="0" baseline="-15325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𝑑</a:t>
            </a:r>
            <a:endParaRPr kumimoji="1" sz="2175" b="0" i="0" u="none" strike="noStrike" kern="1200" cap="none" spc="0" normalizeH="0" baseline="-15325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2935858" y="6046012"/>
            <a:ext cx="1210271" cy="21183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844283" y="3499103"/>
            <a:ext cx="193548" cy="23469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416296" y="5839967"/>
            <a:ext cx="192024" cy="1874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964428" y="5220970"/>
            <a:ext cx="162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𝛼</a:t>
            </a: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796153" y="5488940"/>
            <a:ext cx="147320" cy="138430"/>
          </a:xfrm>
          <a:custGeom>
            <a:avLst/>
            <a:gdLst/>
            <a:ahLst/>
            <a:cxnLst/>
            <a:rect l="l" t="t" r="r" b="b"/>
            <a:pathLst>
              <a:path w="147320" h="138429">
                <a:moveTo>
                  <a:pt x="0" y="0"/>
                </a:moveTo>
                <a:lnTo>
                  <a:pt x="44231" y="21928"/>
                </a:lnTo>
                <a:lnTo>
                  <a:pt x="84105" y="52839"/>
                </a:lnTo>
                <a:lnTo>
                  <a:pt x="118693" y="91859"/>
                </a:lnTo>
                <a:lnTo>
                  <a:pt x="147066" y="138112"/>
                </a:lnTo>
              </a:path>
            </a:pathLst>
          </a:custGeom>
          <a:ln w="28956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正方形/長方形 60"/>
          <p:cNvSpPr/>
          <p:nvPr/>
        </p:nvSpPr>
        <p:spPr>
          <a:xfrm>
            <a:off x="5580126" y="1903729"/>
            <a:ext cx="2614305" cy="4069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1451102" y="2310638"/>
            <a:ext cx="2892298" cy="4069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3440870" y="3389693"/>
            <a:ext cx="1315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正弦（せいげん）定理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0525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51066" y="4887696"/>
            <a:ext cx="1707570" cy="1471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449695" y="5153914"/>
            <a:ext cx="208279" cy="264795"/>
          </a:xfrm>
          <a:custGeom>
            <a:avLst/>
            <a:gdLst/>
            <a:ahLst/>
            <a:cxnLst/>
            <a:rect l="l" t="t" r="r" b="b"/>
            <a:pathLst>
              <a:path w="208279" h="264795">
                <a:moveTo>
                  <a:pt x="133223" y="0"/>
                </a:moveTo>
                <a:lnTo>
                  <a:pt x="0" y="219075"/>
                </a:lnTo>
                <a:lnTo>
                  <a:pt x="74802" y="264541"/>
                </a:lnTo>
                <a:lnTo>
                  <a:pt x="208025" y="45466"/>
                </a:lnTo>
                <a:lnTo>
                  <a:pt x="1332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49695" y="5153914"/>
            <a:ext cx="208279" cy="264795"/>
          </a:xfrm>
          <a:custGeom>
            <a:avLst/>
            <a:gdLst/>
            <a:ahLst/>
            <a:cxnLst/>
            <a:rect l="l" t="t" r="r" b="b"/>
            <a:pathLst>
              <a:path w="208279" h="264795">
                <a:moveTo>
                  <a:pt x="0" y="219075"/>
                </a:moveTo>
                <a:lnTo>
                  <a:pt x="133223" y="0"/>
                </a:lnTo>
                <a:lnTo>
                  <a:pt x="208025" y="45466"/>
                </a:lnTo>
                <a:lnTo>
                  <a:pt x="74802" y="264541"/>
                </a:lnTo>
                <a:lnTo>
                  <a:pt x="0" y="219075"/>
                </a:lnTo>
              </a:path>
            </a:pathLst>
          </a:custGeom>
          <a:ln w="25400">
            <a:solidFill>
              <a:srgbClr val="12132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72734" y="5824956"/>
            <a:ext cx="269240" cy="209550"/>
          </a:xfrm>
          <a:custGeom>
            <a:avLst/>
            <a:gdLst/>
            <a:ahLst/>
            <a:cxnLst/>
            <a:rect l="l" t="t" r="r" b="b"/>
            <a:pathLst>
              <a:path w="269239" h="209550">
                <a:moveTo>
                  <a:pt x="224536" y="0"/>
                </a:moveTo>
                <a:lnTo>
                  <a:pt x="0" y="136410"/>
                </a:lnTo>
                <a:lnTo>
                  <a:pt x="44323" y="209461"/>
                </a:lnTo>
                <a:lnTo>
                  <a:pt x="268859" y="73050"/>
                </a:lnTo>
                <a:lnTo>
                  <a:pt x="2245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72734" y="5824956"/>
            <a:ext cx="269240" cy="209550"/>
          </a:xfrm>
          <a:custGeom>
            <a:avLst/>
            <a:gdLst/>
            <a:ahLst/>
            <a:cxnLst/>
            <a:rect l="l" t="t" r="r" b="b"/>
            <a:pathLst>
              <a:path w="269239" h="209550">
                <a:moveTo>
                  <a:pt x="0" y="136410"/>
                </a:moveTo>
                <a:lnTo>
                  <a:pt x="224536" y="0"/>
                </a:lnTo>
                <a:lnTo>
                  <a:pt x="268859" y="73050"/>
                </a:lnTo>
                <a:lnTo>
                  <a:pt x="44323" y="209461"/>
                </a:lnTo>
                <a:lnTo>
                  <a:pt x="0" y="136410"/>
                </a:lnTo>
              </a:path>
            </a:pathLst>
          </a:custGeom>
          <a:ln w="25399">
            <a:solidFill>
              <a:srgbClr val="12132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33516" y="5270753"/>
            <a:ext cx="1041400" cy="638810"/>
          </a:xfrm>
          <a:custGeom>
            <a:avLst/>
            <a:gdLst/>
            <a:ahLst/>
            <a:cxnLst/>
            <a:rect l="l" t="t" r="r" b="b"/>
            <a:pathLst>
              <a:path w="1041400" h="638810">
                <a:moveTo>
                  <a:pt x="0" y="638352"/>
                </a:moveTo>
                <a:lnTo>
                  <a:pt x="1040891" y="0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97983" y="3084322"/>
            <a:ext cx="1749425" cy="3021965"/>
          </a:xfrm>
          <a:custGeom>
            <a:avLst/>
            <a:gdLst/>
            <a:ahLst/>
            <a:cxnLst/>
            <a:rect l="l" t="t" r="r" b="b"/>
            <a:pathLst>
              <a:path w="1749425" h="3021965">
                <a:moveTo>
                  <a:pt x="1734692" y="0"/>
                </a:moveTo>
                <a:lnTo>
                  <a:pt x="1739071" y="48275"/>
                </a:lnTo>
                <a:lnTo>
                  <a:pt x="1742646" y="96499"/>
                </a:lnTo>
                <a:lnTo>
                  <a:pt x="1745421" y="144664"/>
                </a:lnTo>
                <a:lnTo>
                  <a:pt x="1747401" y="192762"/>
                </a:lnTo>
                <a:lnTo>
                  <a:pt x="1748591" y="240784"/>
                </a:lnTo>
                <a:lnTo>
                  <a:pt x="1748994" y="288724"/>
                </a:lnTo>
                <a:lnTo>
                  <a:pt x="1748616" y="336574"/>
                </a:lnTo>
                <a:lnTo>
                  <a:pt x="1747461" y="384325"/>
                </a:lnTo>
                <a:lnTo>
                  <a:pt x="1745533" y="431971"/>
                </a:lnTo>
                <a:lnTo>
                  <a:pt x="1742836" y="479503"/>
                </a:lnTo>
                <a:lnTo>
                  <a:pt x="1739376" y="526913"/>
                </a:lnTo>
                <a:lnTo>
                  <a:pt x="1735156" y="574195"/>
                </a:lnTo>
                <a:lnTo>
                  <a:pt x="1730180" y="621339"/>
                </a:lnTo>
                <a:lnTo>
                  <a:pt x="1724455" y="668340"/>
                </a:lnTo>
                <a:lnTo>
                  <a:pt x="1717983" y="715187"/>
                </a:lnTo>
                <a:lnTo>
                  <a:pt x="1710769" y="761875"/>
                </a:lnTo>
                <a:lnTo>
                  <a:pt x="1702819" y="808395"/>
                </a:lnTo>
                <a:lnTo>
                  <a:pt x="1694135" y="854740"/>
                </a:lnTo>
                <a:lnTo>
                  <a:pt x="1684723" y="900901"/>
                </a:lnTo>
                <a:lnTo>
                  <a:pt x="1674587" y="946872"/>
                </a:lnTo>
                <a:lnTo>
                  <a:pt x="1663731" y="992643"/>
                </a:lnTo>
                <a:lnTo>
                  <a:pt x="1652161" y="1038208"/>
                </a:lnTo>
                <a:lnTo>
                  <a:pt x="1639880" y="1083559"/>
                </a:lnTo>
                <a:lnTo>
                  <a:pt x="1626892" y="1128688"/>
                </a:lnTo>
                <a:lnTo>
                  <a:pt x="1613203" y="1173588"/>
                </a:lnTo>
                <a:lnTo>
                  <a:pt x="1598817" y="1218250"/>
                </a:lnTo>
                <a:lnTo>
                  <a:pt x="1583737" y="1262667"/>
                </a:lnTo>
                <a:lnTo>
                  <a:pt x="1567970" y="1306831"/>
                </a:lnTo>
                <a:lnTo>
                  <a:pt x="1551518" y="1350734"/>
                </a:lnTo>
                <a:lnTo>
                  <a:pt x="1534387" y="1394369"/>
                </a:lnTo>
                <a:lnTo>
                  <a:pt x="1516580" y="1437728"/>
                </a:lnTo>
                <a:lnTo>
                  <a:pt x="1498103" y="1480803"/>
                </a:lnTo>
                <a:lnTo>
                  <a:pt x="1478960" y="1523586"/>
                </a:lnTo>
                <a:lnTo>
                  <a:pt x="1459155" y="1566070"/>
                </a:lnTo>
                <a:lnTo>
                  <a:pt x="1438693" y="1608248"/>
                </a:lnTo>
                <a:lnTo>
                  <a:pt x="1417577" y="1650110"/>
                </a:lnTo>
                <a:lnTo>
                  <a:pt x="1395814" y="1691650"/>
                </a:lnTo>
                <a:lnTo>
                  <a:pt x="1373406" y="1732859"/>
                </a:lnTo>
                <a:lnTo>
                  <a:pt x="1350359" y="1773731"/>
                </a:lnTo>
                <a:lnTo>
                  <a:pt x="1326676" y="1814257"/>
                </a:lnTo>
                <a:lnTo>
                  <a:pt x="1302363" y="1854429"/>
                </a:lnTo>
                <a:lnTo>
                  <a:pt x="1277424" y="1894240"/>
                </a:lnTo>
                <a:lnTo>
                  <a:pt x="1251863" y="1933682"/>
                </a:lnTo>
                <a:lnTo>
                  <a:pt x="1225684" y="1972748"/>
                </a:lnTo>
                <a:lnTo>
                  <a:pt x="1198893" y="2011429"/>
                </a:lnTo>
                <a:lnTo>
                  <a:pt x="1171493" y="2049718"/>
                </a:lnTo>
                <a:lnTo>
                  <a:pt x="1143489" y="2087607"/>
                </a:lnTo>
                <a:lnTo>
                  <a:pt x="1114886" y="2125088"/>
                </a:lnTo>
                <a:lnTo>
                  <a:pt x="1085687" y="2162154"/>
                </a:lnTo>
                <a:lnTo>
                  <a:pt x="1055898" y="2198797"/>
                </a:lnTo>
                <a:lnTo>
                  <a:pt x="1025522" y="2235009"/>
                </a:lnTo>
                <a:lnTo>
                  <a:pt x="994565" y="2270782"/>
                </a:lnTo>
                <a:lnTo>
                  <a:pt x="963030" y="2306109"/>
                </a:lnTo>
                <a:lnTo>
                  <a:pt x="930922" y="2340982"/>
                </a:lnTo>
                <a:lnTo>
                  <a:pt x="898246" y="2375393"/>
                </a:lnTo>
                <a:lnTo>
                  <a:pt x="865005" y="2409335"/>
                </a:lnTo>
                <a:lnTo>
                  <a:pt x="831205" y="2442799"/>
                </a:lnTo>
                <a:lnTo>
                  <a:pt x="796850" y="2475779"/>
                </a:lnTo>
                <a:lnTo>
                  <a:pt x="761944" y="2508265"/>
                </a:lnTo>
                <a:lnTo>
                  <a:pt x="726492" y="2540252"/>
                </a:lnTo>
                <a:lnTo>
                  <a:pt x="690498" y="2571729"/>
                </a:lnTo>
                <a:lnTo>
                  <a:pt x="653967" y="2602691"/>
                </a:lnTo>
                <a:lnTo>
                  <a:pt x="616902" y="2633130"/>
                </a:lnTo>
                <a:lnTo>
                  <a:pt x="579309" y="2663036"/>
                </a:lnTo>
                <a:lnTo>
                  <a:pt x="541192" y="2692404"/>
                </a:lnTo>
                <a:lnTo>
                  <a:pt x="502556" y="2721225"/>
                </a:lnTo>
                <a:lnTo>
                  <a:pt x="463404" y="2749491"/>
                </a:lnTo>
                <a:lnTo>
                  <a:pt x="423741" y="2777194"/>
                </a:lnTo>
                <a:lnTo>
                  <a:pt x="383572" y="2804328"/>
                </a:lnTo>
                <a:lnTo>
                  <a:pt x="342901" y="2830883"/>
                </a:lnTo>
                <a:lnTo>
                  <a:pt x="301733" y="2856853"/>
                </a:lnTo>
                <a:lnTo>
                  <a:pt x="260072" y="2882230"/>
                </a:lnTo>
                <a:lnTo>
                  <a:pt x="217922" y="2907005"/>
                </a:lnTo>
                <a:lnTo>
                  <a:pt x="175288" y="2931172"/>
                </a:lnTo>
                <a:lnTo>
                  <a:pt x="132174" y="2954722"/>
                </a:lnTo>
                <a:lnTo>
                  <a:pt x="88585" y="2977648"/>
                </a:lnTo>
                <a:lnTo>
                  <a:pt x="44526" y="2999942"/>
                </a:lnTo>
                <a:lnTo>
                  <a:pt x="0" y="3021596"/>
                </a:lnTo>
              </a:path>
            </a:pathLst>
          </a:custGeom>
          <a:ln w="38100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3587" y="591058"/>
            <a:ext cx="2598420" cy="5486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26333" y="591058"/>
            <a:ext cx="2606674" cy="548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1192" y="1476501"/>
            <a:ext cx="14414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00404" y="1502917"/>
            <a:ext cx="6911213" cy="4008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00404" y="1909826"/>
            <a:ext cx="2201037" cy="4008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58745" y="2851785"/>
            <a:ext cx="14738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𝛿 = tan</a:t>
            </a:r>
            <a:r>
              <a:rPr kumimoji="1" sz="2175" b="0" i="0" u="none" strike="noStrike" kern="1200" cap="none" spc="0" normalizeH="0" baseline="28735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−1</a:t>
            </a:r>
            <a:r>
              <a:rPr kumimoji="1" sz="2175" b="0" i="0" u="none" strike="noStrike" kern="1200" cap="none" spc="-172" normalizeH="0" baseline="28735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0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𝜅𝐿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424305" y="3038729"/>
            <a:ext cx="707390" cy="0"/>
          </a:xfrm>
          <a:custGeom>
            <a:avLst/>
            <a:gdLst/>
            <a:ahLst/>
            <a:cxnLst/>
            <a:rect l="l" t="t" r="r" b="b"/>
            <a:pathLst>
              <a:path w="707389">
                <a:moveTo>
                  <a:pt x="0" y="0"/>
                </a:moveTo>
                <a:lnTo>
                  <a:pt x="707136" y="0"/>
                </a:lnTo>
              </a:path>
            </a:pathLst>
          </a:custGeom>
          <a:ln w="16763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34618" y="2652522"/>
            <a:ext cx="1201420" cy="5232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89584" marR="0" lvl="0" indent="0" algn="l" defTabSz="914400" rtl="0" eaLnBrk="1" fontAlgn="auto" latinLnBrk="0" hangingPunct="1">
              <a:lnSpc>
                <a:spcPts val="1955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 sin</a:t>
            </a:r>
            <a:r>
              <a:rPr kumimoji="1" sz="2000" b="0" i="0" u="none" strike="noStrike" kern="1200" cap="none" spc="-3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𝛼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12700" marR="0" lvl="0" indent="0" algn="l" defTabSz="914400" rtl="0" eaLnBrk="1" fontAlgn="auto" latinLnBrk="0" hangingPunct="1">
              <a:lnSpc>
                <a:spcPts val="19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𝜅</a:t>
            </a:r>
            <a:r>
              <a:rPr kumimoji="1" sz="2000" b="0" i="0" u="none" strike="noStrike" kern="1200" cap="none" spc="15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31950" y="3015233"/>
            <a:ext cx="2762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4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𝑙</a:t>
            </a:r>
            <a:r>
              <a:rPr kumimoji="1" sz="2175" b="0" i="0" u="none" strike="noStrike" kern="1200" cap="none" spc="67" normalizeH="0" baseline="-15325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𝑑</a:t>
            </a:r>
            <a:endParaRPr kumimoji="1" sz="2175" b="0" i="0" u="none" strike="noStrike" kern="1200" cap="none" spc="0" normalizeH="0" baseline="-15325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21028" y="4647946"/>
            <a:ext cx="11506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𝛿 =</a:t>
            </a:r>
            <a:r>
              <a:rPr kumimoji="1" sz="2000" b="0" i="0" u="none" strike="noStrike" kern="1200" cap="none" spc="-2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000" b="0" i="0" u="none" strike="noStrike" kern="1200" cap="none" spc="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tan</a:t>
            </a:r>
            <a:r>
              <a:rPr kumimoji="1" sz="2175" b="0" i="0" u="none" strike="noStrike" kern="1200" cap="none" spc="7" normalizeH="0" baseline="28735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−1</a:t>
            </a:r>
            <a:endParaRPr kumimoji="1" sz="2175" b="0" i="0" u="none" strike="noStrike" kern="1200" cap="none" spc="0" normalizeH="0" baseline="28735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404622" y="4516754"/>
            <a:ext cx="1097915" cy="648970"/>
          </a:xfrm>
          <a:custGeom>
            <a:avLst/>
            <a:gdLst/>
            <a:ahLst/>
            <a:cxnLst/>
            <a:rect l="l" t="t" r="r" b="b"/>
            <a:pathLst>
              <a:path w="1097914" h="648970">
                <a:moveTo>
                  <a:pt x="986785" y="0"/>
                </a:moveTo>
                <a:lnTo>
                  <a:pt x="980943" y="9398"/>
                </a:lnTo>
                <a:lnTo>
                  <a:pt x="1001612" y="34210"/>
                </a:lnTo>
                <a:lnTo>
                  <a:pt x="1019805" y="63881"/>
                </a:lnTo>
                <a:lnTo>
                  <a:pt x="1048761" y="137795"/>
                </a:lnTo>
                <a:lnTo>
                  <a:pt x="1059262" y="180730"/>
                </a:lnTo>
                <a:lnTo>
                  <a:pt x="1066763" y="226107"/>
                </a:lnTo>
                <a:lnTo>
                  <a:pt x="1071264" y="273937"/>
                </a:lnTo>
                <a:lnTo>
                  <a:pt x="1072764" y="324231"/>
                </a:lnTo>
                <a:lnTo>
                  <a:pt x="1071266" y="373620"/>
                </a:lnTo>
                <a:lnTo>
                  <a:pt x="1066779" y="421020"/>
                </a:lnTo>
                <a:lnTo>
                  <a:pt x="1059316" y="466445"/>
                </a:lnTo>
                <a:lnTo>
                  <a:pt x="1048888" y="509905"/>
                </a:lnTo>
                <a:lnTo>
                  <a:pt x="1035700" y="549886"/>
                </a:lnTo>
                <a:lnTo>
                  <a:pt x="1019964" y="584866"/>
                </a:lnTo>
                <a:lnTo>
                  <a:pt x="980943" y="639826"/>
                </a:lnTo>
                <a:lnTo>
                  <a:pt x="986785" y="648970"/>
                </a:lnTo>
                <a:lnTo>
                  <a:pt x="1032584" y="594375"/>
                </a:lnTo>
                <a:lnTo>
                  <a:pt x="1051525" y="558690"/>
                </a:lnTo>
                <a:lnTo>
                  <a:pt x="1067811" y="517398"/>
                </a:lnTo>
                <a:lnTo>
                  <a:pt x="1080979" y="472318"/>
                </a:lnTo>
                <a:lnTo>
                  <a:pt x="1090385" y="425084"/>
                </a:lnTo>
                <a:lnTo>
                  <a:pt x="1096029" y="375683"/>
                </a:lnTo>
                <a:lnTo>
                  <a:pt x="1097910" y="324104"/>
                </a:lnTo>
                <a:lnTo>
                  <a:pt x="1096029" y="271930"/>
                </a:lnTo>
                <a:lnTo>
                  <a:pt x="1090385" y="222281"/>
                </a:lnTo>
                <a:lnTo>
                  <a:pt x="1080979" y="175156"/>
                </a:lnTo>
                <a:lnTo>
                  <a:pt x="1067811" y="130556"/>
                </a:lnTo>
                <a:lnTo>
                  <a:pt x="1051525" y="89832"/>
                </a:lnTo>
                <a:lnTo>
                  <a:pt x="1032584" y="54514"/>
                </a:lnTo>
                <a:lnTo>
                  <a:pt x="1011000" y="24578"/>
                </a:lnTo>
                <a:lnTo>
                  <a:pt x="986785" y="0"/>
                </a:lnTo>
                <a:close/>
              </a:path>
              <a:path w="1097914" h="648970">
                <a:moveTo>
                  <a:pt x="110993" y="0"/>
                </a:moveTo>
                <a:lnTo>
                  <a:pt x="65241" y="54514"/>
                </a:lnTo>
                <a:lnTo>
                  <a:pt x="46306" y="89832"/>
                </a:lnTo>
                <a:lnTo>
                  <a:pt x="29967" y="130556"/>
                </a:lnTo>
                <a:lnTo>
                  <a:pt x="16818" y="175156"/>
                </a:lnTo>
                <a:lnTo>
                  <a:pt x="7456" y="222281"/>
                </a:lnTo>
                <a:lnTo>
                  <a:pt x="1856" y="271930"/>
                </a:lnTo>
                <a:lnTo>
                  <a:pt x="0" y="324231"/>
                </a:lnTo>
                <a:lnTo>
                  <a:pt x="1856" y="375683"/>
                </a:lnTo>
                <a:lnTo>
                  <a:pt x="7456" y="425084"/>
                </a:lnTo>
                <a:lnTo>
                  <a:pt x="16818" y="472318"/>
                </a:lnTo>
                <a:lnTo>
                  <a:pt x="29967" y="517398"/>
                </a:lnTo>
                <a:lnTo>
                  <a:pt x="46306" y="558690"/>
                </a:lnTo>
                <a:lnTo>
                  <a:pt x="65241" y="594375"/>
                </a:lnTo>
                <a:lnTo>
                  <a:pt x="110993" y="648970"/>
                </a:lnTo>
                <a:lnTo>
                  <a:pt x="116835" y="639826"/>
                </a:lnTo>
                <a:lnTo>
                  <a:pt x="96074" y="614846"/>
                </a:lnTo>
                <a:lnTo>
                  <a:pt x="77814" y="584866"/>
                </a:lnTo>
                <a:lnTo>
                  <a:pt x="62078" y="549886"/>
                </a:lnTo>
                <a:lnTo>
                  <a:pt x="48890" y="509905"/>
                </a:lnTo>
                <a:lnTo>
                  <a:pt x="38462" y="466445"/>
                </a:lnTo>
                <a:lnTo>
                  <a:pt x="30999" y="421020"/>
                </a:lnTo>
                <a:lnTo>
                  <a:pt x="26512" y="373620"/>
                </a:lnTo>
                <a:lnTo>
                  <a:pt x="25018" y="324104"/>
                </a:lnTo>
                <a:lnTo>
                  <a:pt x="26514" y="273937"/>
                </a:lnTo>
                <a:lnTo>
                  <a:pt x="31015" y="226107"/>
                </a:lnTo>
                <a:lnTo>
                  <a:pt x="38516" y="180730"/>
                </a:lnTo>
                <a:lnTo>
                  <a:pt x="49017" y="137795"/>
                </a:lnTo>
                <a:lnTo>
                  <a:pt x="62203" y="98409"/>
                </a:lnTo>
                <a:lnTo>
                  <a:pt x="96148" y="34210"/>
                </a:lnTo>
                <a:lnTo>
                  <a:pt x="116835" y="9398"/>
                </a:lnTo>
                <a:lnTo>
                  <a:pt x="110993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529967" y="4841747"/>
            <a:ext cx="847725" cy="0"/>
          </a:xfrm>
          <a:custGeom>
            <a:avLst/>
            <a:gdLst/>
            <a:ahLst/>
            <a:cxnLst/>
            <a:rect l="l" t="t" r="r" b="b"/>
            <a:pathLst>
              <a:path w="847725">
                <a:moveTo>
                  <a:pt x="0" y="0"/>
                </a:moveTo>
                <a:lnTo>
                  <a:pt x="847344" y="0"/>
                </a:lnTo>
              </a:path>
            </a:pathLst>
          </a:custGeom>
          <a:ln w="16763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517775" y="4455363"/>
            <a:ext cx="8661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2𝐿 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sin</a:t>
            </a:r>
            <a:r>
              <a:rPr kumimoji="1" sz="2000" b="0" i="0" u="none" strike="noStrike" kern="1200" cap="none" spc="-25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𝛼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07842" y="4818634"/>
            <a:ext cx="2762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4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𝑙</a:t>
            </a:r>
            <a:r>
              <a:rPr kumimoji="1" sz="2175" b="0" i="0" u="none" strike="noStrike" kern="1200" cap="none" spc="67" normalizeH="0" baseline="-15325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𝑑</a:t>
            </a:r>
            <a:endParaRPr kumimoji="1" sz="2175" b="0" i="0" u="none" strike="noStrike" kern="1200" cap="none" spc="0" normalizeH="0" baseline="-15325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677155" y="3476244"/>
            <a:ext cx="2411730" cy="2355850"/>
          </a:xfrm>
          <a:custGeom>
            <a:avLst/>
            <a:gdLst/>
            <a:ahLst/>
            <a:cxnLst/>
            <a:rect l="l" t="t" r="r" b="b"/>
            <a:pathLst>
              <a:path w="2411729" h="2355850">
                <a:moveTo>
                  <a:pt x="0" y="2355443"/>
                </a:moveTo>
                <a:lnTo>
                  <a:pt x="2411222" y="0"/>
                </a:lnTo>
              </a:path>
            </a:pathLst>
          </a:custGeom>
          <a:ln w="57912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564885" y="3530346"/>
            <a:ext cx="1440180" cy="2328545"/>
          </a:xfrm>
          <a:custGeom>
            <a:avLst/>
            <a:gdLst/>
            <a:ahLst/>
            <a:cxnLst/>
            <a:rect l="l" t="t" r="r" b="b"/>
            <a:pathLst>
              <a:path w="1440179" h="2328545">
                <a:moveTo>
                  <a:pt x="0" y="2328227"/>
                </a:moveTo>
                <a:lnTo>
                  <a:pt x="1440053" y="0"/>
                </a:lnTo>
              </a:path>
            </a:pathLst>
          </a:custGeom>
          <a:ln w="28956">
            <a:solidFill>
              <a:srgbClr val="001F5F"/>
            </a:solidFill>
            <a:prstDash val="lg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240779" y="4599558"/>
            <a:ext cx="255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4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𝑙</a:t>
            </a:r>
            <a:r>
              <a:rPr kumimoji="1" sz="1950" b="0" i="0" u="none" strike="noStrike" kern="1200" cap="none" spc="60" normalizeH="0" baseline="-14957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𝑑</a:t>
            </a:r>
            <a:endParaRPr kumimoji="1" sz="1950" b="0" i="0" u="none" strike="noStrike" kern="1200" cap="none" spc="0" normalizeH="0" baseline="-14957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850129" y="3612641"/>
            <a:ext cx="635635" cy="2281555"/>
          </a:xfrm>
          <a:custGeom>
            <a:avLst/>
            <a:gdLst/>
            <a:ahLst/>
            <a:cxnLst/>
            <a:rect l="l" t="t" r="r" b="b"/>
            <a:pathLst>
              <a:path w="635635" h="2281554">
                <a:moveTo>
                  <a:pt x="635254" y="2281529"/>
                </a:moveTo>
                <a:lnTo>
                  <a:pt x="0" y="0"/>
                </a:lnTo>
              </a:path>
            </a:pathLst>
          </a:custGeom>
          <a:ln w="28956">
            <a:solidFill>
              <a:srgbClr val="001F5F"/>
            </a:solidFill>
            <a:prstDash val="lg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848605" y="3605021"/>
            <a:ext cx="1990725" cy="12700"/>
          </a:xfrm>
          <a:custGeom>
            <a:avLst/>
            <a:gdLst/>
            <a:ahLst/>
            <a:cxnLst/>
            <a:rect l="l" t="t" r="r" b="b"/>
            <a:pathLst>
              <a:path w="1990725" h="12700">
                <a:moveTo>
                  <a:pt x="1990344" y="0"/>
                </a:moveTo>
                <a:lnTo>
                  <a:pt x="0" y="12191"/>
                </a:lnTo>
              </a:path>
            </a:pathLst>
          </a:custGeom>
          <a:ln w="28955">
            <a:solidFill>
              <a:srgbClr val="001F5F"/>
            </a:solidFill>
            <a:prstDash val="lg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838191" y="4440682"/>
            <a:ext cx="171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𝑅</a:t>
            </a: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024373" y="3151378"/>
            <a:ext cx="795020" cy="814705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636270" marR="0" lvl="0" indent="0" algn="l" defTabSz="914400" rtl="0" eaLnBrk="1" fontAlgn="auto" latinLnBrk="0" hangingPunct="1">
              <a:lnSpc>
                <a:spcPct val="100000"/>
              </a:lnSpc>
              <a:spcBef>
                <a:spcPts val="10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𝑅</a:t>
            </a: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4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2𝛼</a:t>
            </a: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420867" y="5832347"/>
            <a:ext cx="167640" cy="1798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838188" y="3499103"/>
            <a:ext cx="193547" cy="2087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103111" y="5014721"/>
            <a:ext cx="162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𝛼</a:t>
            </a: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963792" y="5211953"/>
            <a:ext cx="244475" cy="242570"/>
          </a:xfrm>
          <a:custGeom>
            <a:avLst/>
            <a:gdLst/>
            <a:ahLst/>
            <a:cxnLst/>
            <a:rect l="l" t="t" r="r" b="b"/>
            <a:pathLst>
              <a:path w="244475" h="242570">
                <a:moveTo>
                  <a:pt x="0" y="0"/>
                </a:moveTo>
                <a:lnTo>
                  <a:pt x="44939" y="18860"/>
                </a:lnTo>
                <a:lnTo>
                  <a:pt x="87189" y="43615"/>
                </a:lnTo>
                <a:lnTo>
                  <a:pt x="126359" y="73875"/>
                </a:lnTo>
                <a:lnTo>
                  <a:pt x="162062" y="109251"/>
                </a:lnTo>
                <a:lnTo>
                  <a:pt x="193908" y="149354"/>
                </a:lnTo>
                <a:lnTo>
                  <a:pt x="221508" y="193796"/>
                </a:lnTo>
                <a:lnTo>
                  <a:pt x="244475" y="242189"/>
                </a:lnTo>
              </a:path>
            </a:pathLst>
          </a:custGeom>
          <a:ln w="28956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328166" y="3533394"/>
            <a:ext cx="2344420" cy="521334"/>
          </a:xfrm>
          <a:custGeom>
            <a:avLst/>
            <a:gdLst/>
            <a:ahLst/>
            <a:cxnLst/>
            <a:rect l="l" t="t" r="r" b="b"/>
            <a:pathLst>
              <a:path w="2344420" h="521335">
                <a:moveTo>
                  <a:pt x="2343912" y="0"/>
                </a:moveTo>
                <a:lnTo>
                  <a:pt x="2342361" y="69266"/>
                </a:lnTo>
                <a:lnTo>
                  <a:pt x="2337985" y="131515"/>
                </a:lnTo>
                <a:lnTo>
                  <a:pt x="2331196" y="184261"/>
                </a:lnTo>
                <a:lnTo>
                  <a:pt x="2322406" y="225015"/>
                </a:lnTo>
                <a:lnTo>
                  <a:pt x="2300478" y="260603"/>
                </a:lnTo>
                <a:lnTo>
                  <a:pt x="1215390" y="260603"/>
                </a:lnTo>
                <a:lnTo>
                  <a:pt x="1203838" y="269915"/>
                </a:lnTo>
                <a:lnTo>
                  <a:pt x="1184671" y="336946"/>
                </a:lnTo>
                <a:lnTo>
                  <a:pt x="1177882" y="389692"/>
                </a:lnTo>
                <a:lnTo>
                  <a:pt x="1173506" y="451941"/>
                </a:lnTo>
                <a:lnTo>
                  <a:pt x="1171956" y="521207"/>
                </a:lnTo>
                <a:lnTo>
                  <a:pt x="1170405" y="451941"/>
                </a:lnTo>
                <a:lnTo>
                  <a:pt x="1166029" y="389692"/>
                </a:lnTo>
                <a:lnTo>
                  <a:pt x="1159240" y="336946"/>
                </a:lnTo>
                <a:lnTo>
                  <a:pt x="1150450" y="296192"/>
                </a:lnTo>
                <a:lnTo>
                  <a:pt x="1128522" y="260603"/>
                </a:lnTo>
                <a:lnTo>
                  <a:pt x="43434" y="260603"/>
                </a:lnTo>
                <a:lnTo>
                  <a:pt x="31882" y="251292"/>
                </a:lnTo>
                <a:lnTo>
                  <a:pt x="21505" y="225015"/>
                </a:lnTo>
                <a:lnTo>
                  <a:pt x="12715" y="184261"/>
                </a:lnTo>
                <a:lnTo>
                  <a:pt x="5926" y="131515"/>
                </a:lnTo>
                <a:lnTo>
                  <a:pt x="1550" y="69266"/>
                </a:lnTo>
                <a:lnTo>
                  <a:pt x="0" y="0"/>
                </a:lnTo>
              </a:path>
            </a:pathLst>
          </a:custGeom>
          <a:ln w="28956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3956181" y="2117926"/>
            <a:ext cx="23457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後輪中心</a:t>
            </a:r>
            <a:r>
              <a:rPr kumimoji="1" lang="ja-JP" altLang="en-US" dirty="0" smtClean="0"/>
              <a:t>を基準点にする場合の式。</a:t>
            </a:r>
            <a:r>
              <a:rPr kumimoji="1" lang="en-US" altLang="ja-JP" dirty="0" smtClean="0"/>
              <a:t>C1M4 </a:t>
            </a:r>
            <a:r>
              <a:rPr kumimoji="1" lang="en-US" altLang="ja-JP" dirty="0" smtClean="0"/>
              <a:t>p21</a:t>
            </a:r>
            <a:r>
              <a:rPr kumimoji="1" lang="ja-JP" altLang="en-US" dirty="0" smtClean="0"/>
              <a:t>を参考、</a:t>
            </a:r>
            <a:r>
              <a:rPr kumimoji="1" lang="en-US" altLang="ja-JP" dirty="0" smtClean="0"/>
              <a:t>L</a:t>
            </a:r>
            <a:r>
              <a:rPr kumimoji="1" lang="ja-JP" altLang="en-US" dirty="0" smtClean="0"/>
              <a:t>は前後輪中心の距離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0767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5487"/>
            <a:ext cx="2598420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26714" y="475487"/>
            <a:ext cx="2606675" cy="5486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192" y="1510411"/>
            <a:ext cx="14414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0404" y="1536827"/>
            <a:ext cx="1676400" cy="4008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29510" y="1536827"/>
            <a:ext cx="5749163" cy="4008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00404" y="1943735"/>
            <a:ext cx="7841869" cy="4008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00404" y="2350642"/>
            <a:ext cx="1422400" cy="4008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05066" y="3652265"/>
            <a:ext cx="719455" cy="858519"/>
          </a:xfrm>
          <a:custGeom>
            <a:avLst/>
            <a:gdLst/>
            <a:ahLst/>
            <a:cxnLst/>
            <a:rect l="l" t="t" r="r" b="b"/>
            <a:pathLst>
              <a:path w="719454" h="858520">
                <a:moveTo>
                  <a:pt x="652619" y="800939"/>
                </a:moveTo>
                <a:lnTo>
                  <a:pt x="630427" y="819530"/>
                </a:lnTo>
                <a:lnTo>
                  <a:pt x="719454" y="858138"/>
                </a:lnTo>
                <a:lnTo>
                  <a:pt x="708472" y="812037"/>
                </a:lnTo>
                <a:lnTo>
                  <a:pt x="661924" y="812037"/>
                </a:lnTo>
                <a:lnTo>
                  <a:pt x="652619" y="800939"/>
                </a:lnTo>
                <a:close/>
              </a:path>
              <a:path w="719454" h="858520">
                <a:moveTo>
                  <a:pt x="674794" y="782361"/>
                </a:moveTo>
                <a:lnTo>
                  <a:pt x="652619" y="800939"/>
                </a:lnTo>
                <a:lnTo>
                  <a:pt x="661924" y="812037"/>
                </a:lnTo>
                <a:lnTo>
                  <a:pt x="684022" y="793368"/>
                </a:lnTo>
                <a:lnTo>
                  <a:pt x="674794" y="782361"/>
                </a:lnTo>
                <a:close/>
              </a:path>
              <a:path w="719454" h="858520">
                <a:moveTo>
                  <a:pt x="696976" y="763777"/>
                </a:moveTo>
                <a:lnTo>
                  <a:pt x="674794" y="782361"/>
                </a:lnTo>
                <a:lnTo>
                  <a:pt x="684022" y="793368"/>
                </a:lnTo>
                <a:lnTo>
                  <a:pt x="661924" y="812037"/>
                </a:lnTo>
                <a:lnTo>
                  <a:pt x="708472" y="812037"/>
                </a:lnTo>
                <a:lnTo>
                  <a:pt x="696976" y="763777"/>
                </a:lnTo>
                <a:close/>
              </a:path>
              <a:path w="719454" h="858520">
                <a:moveTo>
                  <a:pt x="66903" y="57256"/>
                </a:moveTo>
                <a:lnTo>
                  <a:pt x="44720" y="75847"/>
                </a:lnTo>
                <a:lnTo>
                  <a:pt x="652619" y="800939"/>
                </a:lnTo>
                <a:lnTo>
                  <a:pt x="674794" y="782361"/>
                </a:lnTo>
                <a:lnTo>
                  <a:pt x="66903" y="57256"/>
                </a:lnTo>
                <a:close/>
              </a:path>
              <a:path w="719454" h="858520">
                <a:moveTo>
                  <a:pt x="0" y="0"/>
                </a:moveTo>
                <a:lnTo>
                  <a:pt x="22478" y="94487"/>
                </a:lnTo>
                <a:lnTo>
                  <a:pt x="44720" y="75847"/>
                </a:lnTo>
                <a:lnTo>
                  <a:pt x="35432" y="64769"/>
                </a:lnTo>
                <a:lnTo>
                  <a:pt x="57657" y="46227"/>
                </a:lnTo>
                <a:lnTo>
                  <a:pt x="80061" y="46227"/>
                </a:lnTo>
                <a:lnTo>
                  <a:pt x="89153" y="38607"/>
                </a:lnTo>
                <a:lnTo>
                  <a:pt x="0" y="0"/>
                </a:lnTo>
                <a:close/>
              </a:path>
              <a:path w="719454" h="858520">
                <a:moveTo>
                  <a:pt x="57657" y="46227"/>
                </a:moveTo>
                <a:lnTo>
                  <a:pt x="35432" y="64769"/>
                </a:lnTo>
                <a:lnTo>
                  <a:pt x="44720" y="75847"/>
                </a:lnTo>
                <a:lnTo>
                  <a:pt x="66903" y="57256"/>
                </a:lnTo>
                <a:lnTo>
                  <a:pt x="57657" y="46227"/>
                </a:lnTo>
                <a:close/>
              </a:path>
              <a:path w="719454" h="858520">
                <a:moveTo>
                  <a:pt x="80061" y="46227"/>
                </a:moveTo>
                <a:lnTo>
                  <a:pt x="57657" y="46227"/>
                </a:lnTo>
                <a:lnTo>
                  <a:pt x="66903" y="57256"/>
                </a:lnTo>
                <a:lnTo>
                  <a:pt x="80061" y="46227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421244" y="3876928"/>
            <a:ext cx="94421" cy="945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972055" y="3555238"/>
            <a:ext cx="216535" cy="0"/>
          </a:xfrm>
          <a:custGeom>
            <a:avLst/>
            <a:gdLst/>
            <a:ahLst/>
            <a:cxnLst/>
            <a:rect l="l" t="t" r="r" b="b"/>
            <a:pathLst>
              <a:path w="216535">
                <a:moveTo>
                  <a:pt x="0" y="0"/>
                </a:moveTo>
                <a:lnTo>
                  <a:pt x="216407" y="0"/>
                </a:lnTo>
              </a:path>
            </a:pathLst>
          </a:custGeom>
          <a:ln w="16763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99819" y="4215510"/>
            <a:ext cx="4305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𝜅</a:t>
            </a:r>
            <a:r>
              <a:rPr kumimoji="1" sz="2000" b="0" i="0" u="none" strike="noStrike" kern="1200" cap="none" spc="8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89277" y="4409440"/>
            <a:ext cx="707390" cy="0"/>
          </a:xfrm>
          <a:custGeom>
            <a:avLst/>
            <a:gdLst/>
            <a:ahLst/>
            <a:cxnLst/>
            <a:rect l="l" t="t" r="r" b="b"/>
            <a:pathLst>
              <a:path w="707389">
                <a:moveTo>
                  <a:pt x="0" y="0"/>
                </a:moveTo>
                <a:lnTo>
                  <a:pt x="707135" y="0"/>
                </a:lnTo>
              </a:path>
            </a:pathLst>
          </a:custGeom>
          <a:ln w="16764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79296" y="3169157"/>
            <a:ext cx="1247140" cy="11855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35355" marR="0" lvl="0" indent="0" algn="l" defTabSz="914400" rtl="0" eaLnBrk="1" fontAlgn="auto" latinLnBrk="0" hangingPunct="1">
              <a:lnSpc>
                <a:spcPts val="1955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𝑒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38100" marR="0" lvl="0" indent="0" algn="l" defTabSz="914400" rtl="0" eaLnBrk="1" fontAlgn="auto" latinLnBrk="0" hangingPunct="1">
              <a:lnSpc>
                <a:spcPts val="14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sin 𝛼</a:t>
            </a:r>
            <a:r>
              <a:rPr kumimoji="1" sz="2000" b="0" i="0" u="none" strike="noStrike" kern="1200" cap="none" spc="3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892810" marR="0" lvl="0" indent="0" algn="l" defTabSz="914400" rtl="0" eaLnBrk="1" fontAlgn="auto" latinLnBrk="0" hangingPunct="1">
              <a:lnSpc>
                <a:spcPts val="18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4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𝑙</a:t>
            </a:r>
            <a:r>
              <a:rPr kumimoji="1" sz="2175" b="0" i="0" u="none" strike="noStrike" kern="1200" cap="none" spc="67" normalizeH="0" baseline="-15325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𝑑</a:t>
            </a:r>
            <a:endParaRPr kumimoji="1" sz="2175" b="0" i="0" u="none" strike="noStrike" kern="1200" cap="none" spc="0" normalizeH="0" baseline="-15325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509905" marR="0" lvl="0" indent="0" algn="l" defTabSz="914400" rtl="0" eaLnBrk="1" fontAlgn="auto" latinLnBrk="0" hangingPunct="1">
              <a:lnSpc>
                <a:spcPct val="100000"/>
              </a:lnSpc>
              <a:spcBef>
                <a:spcPts val="14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 sin</a:t>
            </a:r>
            <a:r>
              <a:rPr kumimoji="1" sz="2000" b="0" i="0" u="none" strike="noStrike" kern="1200" cap="none" spc="-30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𝛼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96795" y="4386198"/>
            <a:ext cx="2762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4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𝑙</a:t>
            </a:r>
            <a:r>
              <a:rPr kumimoji="1" sz="2175" b="0" i="0" u="none" strike="noStrike" kern="1200" cap="none" spc="67" normalizeH="0" baseline="-15325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𝑑</a:t>
            </a:r>
            <a:endParaRPr kumimoji="1" sz="2175" b="0" i="0" u="none" strike="noStrike" kern="1200" cap="none" spc="0" normalizeH="0" baseline="-15325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490216" y="3538728"/>
            <a:ext cx="226060" cy="885825"/>
          </a:xfrm>
          <a:custGeom>
            <a:avLst/>
            <a:gdLst/>
            <a:ahLst/>
            <a:cxnLst/>
            <a:rect l="l" t="t" r="r" b="b"/>
            <a:pathLst>
              <a:path w="226060" h="885825">
                <a:moveTo>
                  <a:pt x="0" y="0"/>
                </a:moveTo>
                <a:lnTo>
                  <a:pt x="43874" y="1472"/>
                </a:lnTo>
                <a:lnTo>
                  <a:pt x="79724" y="5492"/>
                </a:lnTo>
                <a:lnTo>
                  <a:pt x="103905" y="11465"/>
                </a:lnTo>
                <a:lnTo>
                  <a:pt x="112775" y="18796"/>
                </a:lnTo>
                <a:lnTo>
                  <a:pt x="112775" y="423926"/>
                </a:lnTo>
                <a:lnTo>
                  <a:pt x="121646" y="431256"/>
                </a:lnTo>
                <a:lnTo>
                  <a:pt x="145827" y="437229"/>
                </a:lnTo>
                <a:lnTo>
                  <a:pt x="181677" y="441249"/>
                </a:lnTo>
                <a:lnTo>
                  <a:pt x="225551" y="442722"/>
                </a:lnTo>
                <a:lnTo>
                  <a:pt x="181677" y="444194"/>
                </a:lnTo>
                <a:lnTo>
                  <a:pt x="145827" y="448214"/>
                </a:lnTo>
                <a:lnTo>
                  <a:pt x="121646" y="454187"/>
                </a:lnTo>
                <a:lnTo>
                  <a:pt x="112775" y="461518"/>
                </a:lnTo>
                <a:lnTo>
                  <a:pt x="112775" y="866648"/>
                </a:lnTo>
                <a:lnTo>
                  <a:pt x="103905" y="873978"/>
                </a:lnTo>
                <a:lnTo>
                  <a:pt x="79724" y="879951"/>
                </a:lnTo>
                <a:lnTo>
                  <a:pt x="43874" y="883971"/>
                </a:lnTo>
                <a:lnTo>
                  <a:pt x="0" y="885444"/>
                </a:lnTo>
              </a:path>
            </a:pathLst>
          </a:custGeom>
          <a:ln w="9143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468878" y="3960876"/>
            <a:ext cx="216535" cy="0"/>
          </a:xfrm>
          <a:custGeom>
            <a:avLst/>
            <a:gdLst/>
            <a:ahLst/>
            <a:cxnLst/>
            <a:rect l="l" t="t" r="r" b="b"/>
            <a:pathLst>
              <a:path w="216535">
                <a:moveTo>
                  <a:pt x="0" y="0"/>
                </a:moveTo>
                <a:lnTo>
                  <a:pt x="216408" y="0"/>
                </a:lnTo>
              </a:path>
            </a:pathLst>
          </a:custGeom>
          <a:ln w="16763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537330" y="4083811"/>
            <a:ext cx="14478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50" b="0" i="0" u="none" strike="noStrike" kern="1200" cap="none" spc="16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𝑑</a:t>
            </a:r>
            <a:endParaRPr kumimoji="1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431159" y="3852164"/>
            <a:ext cx="2724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000" b="0" i="0" u="none" strike="noStrike" kern="1200" cap="none" spc="75" normalizeH="0" baseline="-20833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𝑙</a:t>
            </a:r>
            <a:r>
              <a:rPr kumimoji="1" sz="1450" b="0" i="0" u="none" strike="noStrike" kern="1200" cap="none" spc="5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1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81070" y="3574796"/>
            <a:ext cx="886460" cy="5232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4510" marR="0" lvl="0" indent="0" algn="l" defTabSz="914400" rtl="0" eaLnBrk="1" fontAlgn="auto" latinLnBrk="0" hangingPunct="1">
              <a:lnSpc>
                <a:spcPts val="1955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1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12700" marR="0" lvl="0" indent="0" algn="l" defTabSz="914400" rtl="0" eaLnBrk="1" fontAlgn="auto" latinLnBrk="0" hangingPunct="1">
              <a:lnSpc>
                <a:spcPts val="19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46760" algn="l"/>
              </a:tabLst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𝜅</a:t>
            </a:r>
            <a:r>
              <a:rPr kumimoji="1" sz="2000" b="0" i="0" u="none" strike="noStrike" kern="1200" cap="none" spc="16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	𝑒</a:t>
            </a:r>
            <a:endParaRPr kumimoji="1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251066" y="4887696"/>
            <a:ext cx="1707570" cy="14714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449695" y="5153914"/>
            <a:ext cx="208279" cy="264795"/>
          </a:xfrm>
          <a:custGeom>
            <a:avLst/>
            <a:gdLst/>
            <a:ahLst/>
            <a:cxnLst/>
            <a:rect l="l" t="t" r="r" b="b"/>
            <a:pathLst>
              <a:path w="208279" h="264795">
                <a:moveTo>
                  <a:pt x="133223" y="0"/>
                </a:moveTo>
                <a:lnTo>
                  <a:pt x="0" y="219075"/>
                </a:lnTo>
                <a:lnTo>
                  <a:pt x="74802" y="264541"/>
                </a:lnTo>
                <a:lnTo>
                  <a:pt x="208025" y="45466"/>
                </a:lnTo>
                <a:lnTo>
                  <a:pt x="1332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449695" y="5153914"/>
            <a:ext cx="208279" cy="264795"/>
          </a:xfrm>
          <a:custGeom>
            <a:avLst/>
            <a:gdLst/>
            <a:ahLst/>
            <a:cxnLst/>
            <a:rect l="l" t="t" r="r" b="b"/>
            <a:pathLst>
              <a:path w="208279" h="264795">
                <a:moveTo>
                  <a:pt x="0" y="219075"/>
                </a:moveTo>
                <a:lnTo>
                  <a:pt x="133223" y="0"/>
                </a:lnTo>
                <a:lnTo>
                  <a:pt x="208025" y="45466"/>
                </a:lnTo>
                <a:lnTo>
                  <a:pt x="74802" y="264541"/>
                </a:lnTo>
                <a:lnTo>
                  <a:pt x="0" y="219075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372734" y="5824956"/>
            <a:ext cx="269240" cy="209550"/>
          </a:xfrm>
          <a:custGeom>
            <a:avLst/>
            <a:gdLst/>
            <a:ahLst/>
            <a:cxnLst/>
            <a:rect l="l" t="t" r="r" b="b"/>
            <a:pathLst>
              <a:path w="269239" h="209550">
                <a:moveTo>
                  <a:pt x="224536" y="0"/>
                </a:moveTo>
                <a:lnTo>
                  <a:pt x="0" y="136410"/>
                </a:lnTo>
                <a:lnTo>
                  <a:pt x="44323" y="209461"/>
                </a:lnTo>
                <a:lnTo>
                  <a:pt x="268859" y="73050"/>
                </a:lnTo>
                <a:lnTo>
                  <a:pt x="2245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372734" y="5824956"/>
            <a:ext cx="269240" cy="209550"/>
          </a:xfrm>
          <a:custGeom>
            <a:avLst/>
            <a:gdLst/>
            <a:ahLst/>
            <a:cxnLst/>
            <a:rect l="l" t="t" r="r" b="b"/>
            <a:pathLst>
              <a:path w="269239" h="209550">
                <a:moveTo>
                  <a:pt x="0" y="136410"/>
                </a:moveTo>
                <a:lnTo>
                  <a:pt x="224536" y="0"/>
                </a:lnTo>
                <a:lnTo>
                  <a:pt x="268859" y="73050"/>
                </a:lnTo>
                <a:lnTo>
                  <a:pt x="44323" y="209461"/>
                </a:lnTo>
                <a:lnTo>
                  <a:pt x="0" y="13641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533516" y="5270753"/>
            <a:ext cx="1041400" cy="638810"/>
          </a:xfrm>
          <a:custGeom>
            <a:avLst/>
            <a:gdLst/>
            <a:ahLst/>
            <a:cxnLst/>
            <a:rect l="l" t="t" r="r" b="b"/>
            <a:pathLst>
              <a:path w="1041400" h="638810">
                <a:moveTo>
                  <a:pt x="0" y="638352"/>
                </a:moveTo>
                <a:lnTo>
                  <a:pt x="1040891" y="0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677155" y="3476244"/>
            <a:ext cx="2411730" cy="2355850"/>
          </a:xfrm>
          <a:custGeom>
            <a:avLst/>
            <a:gdLst/>
            <a:ahLst/>
            <a:cxnLst/>
            <a:rect l="l" t="t" r="r" b="b"/>
            <a:pathLst>
              <a:path w="2411729" h="2355850">
                <a:moveTo>
                  <a:pt x="0" y="2355443"/>
                </a:moveTo>
                <a:lnTo>
                  <a:pt x="2411222" y="0"/>
                </a:lnTo>
              </a:path>
            </a:pathLst>
          </a:custGeom>
          <a:ln w="57912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564885" y="3530346"/>
            <a:ext cx="1440180" cy="2328545"/>
          </a:xfrm>
          <a:custGeom>
            <a:avLst/>
            <a:gdLst/>
            <a:ahLst/>
            <a:cxnLst/>
            <a:rect l="l" t="t" r="r" b="b"/>
            <a:pathLst>
              <a:path w="1440179" h="2328545">
                <a:moveTo>
                  <a:pt x="0" y="2328227"/>
                </a:moveTo>
                <a:lnTo>
                  <a:pt x="1440053" y="0"/>
                </a:lnTo>
              </a:path>
            </a:pathLst>
          </a:custGeom>
          <a:ln w="28956">
            <a:solidFill>
              <a:srgbClr val="001F5F"/>
            </a:solidFill>
            <a:prstDash val="lg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240779" y="4599558"/>
            <a:ext cx="255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4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𝑙</a:t>
            </a:r>
            <a:r>
              <a:rPr kumimoji="1" sz="1950" b="0" i="0" u="none" strike="noStrike" kern="1200" cap="none" spc="60" normalizeH="0" baseline="-14957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𝑑</a:t>
            </a:r>
            <a:endParaRPr kumimoji="1" sz="1950" b="0" i="0" u="none" strike="noStrike" kern="1200" cap="none" spc="0" normalizeH="0" baseline="-14957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850129" y="3612641"/>
            <a:ext cx="635635" cy="2281555"/>
          </a:xfrm>
          <a:custGeom>
            <a:avLst/>
            <a:gdLst/>
            <a:ahLst/>
            <a:cxnLst/>
            <a:rect l="l" t="t" r="r" b="b"/>
            <a:pathLst>
              <a:path w="635635" h="2281554">
                <a:moveTo>
                  <a:pt x="635254" y="2281529"/>
                </a:moveTo>
                <a:lnTo>
                  <a:pt x="0" y="0"/>
                </a:lnTo>
              </a:path>
            </a:pathLst>
          </a:custGeom>
          <a:ln w="28956">
            <a:solidFill>
              <a:srgbClr val="001F5F"/>
            </a:solidFill>
            <a:prstDash val="lg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848605" y="3605021"/>
            <a:ext cx="1990725" cy="12700"/>
          </a:xfrm>
          <a:custGeom>
            <a:avLst/>
            <a:gdLst/>
            <a:ahLst/>
            <a:cxnLst/>
            <a:rect l="l" t="t" r="r" b="b"/>
            <a:pathLst>
              <a:path w="1990725" h="12700">
                <a:moveTo>
                  <a:pt x="1990344" y="0"/>
                </a:moveTo>
                <a:lnTo>
                  <a:pt x="0" y="12191"/>
                </a:lnTo>
              </a:path>
            </a:pathLst>
          </a:custGeom>
          <a:ln w="28955">
            <a:solidFill>
              <a:srgbClr val="001F5F"/>
            </a:solidFill>
            <a:prstDash val="lg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648325" y="3271520"/>
            <a:ext cx="171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𝑅</a:t>
            </a: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838191" y="4440682"/>
            <a:ext cx="171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𝑅</a:t>
            </a: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024373" y="3665982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2𝛼</a:t>
            </a: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420867" y="5832347"/>
            <a:ext cx="167640" cy="1798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838188" y="3499103"/>
            <a:ext cx="193547" cy="2087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103111" y="5014721"/>
            <a:ext cx="162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𝛼</a:t>
            </a: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963792" y="5211953"/>
            <a:ext cx="244475" cy="242570"/>
          </a:xfrm>
          <a:custGeom>
            <a:avLst/>
            <a:gdLst/>
            <a:ahLst/>
            <a:cxnLst/>
            <a:rect l="l" t="t" r="r" b="b"/>
            <a:pathLst>
              <a:path w="244475" h="242570">
                <a:moveTo>
                  <a:pt x="0" y="0"/>
                </a:moveTo>
                <a:lnTo>
                  <a:pt x="44939" y="18860"/>
                </a:lnTo>
                <a:lnTo>
                  <a:pt x="87189" y="43615"/>
                </a:lnTo>
                <a:lnTo>
                  <a:pt x="126359" y="73875"/>
                </a:lnTo>
                <a:lnTo>
                  <a:pt x="162062" y="109251"/>
                </a:lnTo>
                <a:lnTo>
                  <a:pt x="193908" y="149354"/>
                </a:lnTo>
                <a:lnTo>
                  <a:pt x="221508" y="193796"/>
                </a:lnTo>
                <a:lnTo>
                  <a:pt x="244475" y="242189"/>
                </a:lnTo>
              </a:path>
            </a:pathLst>
          </a:custGeom>
          <a:ln w="28956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550914" y="4331970"/>
            <a:ext cx="1441450" cy="963930"/>
          </a:xfrm>
          <a:custGeom>
            <a:avLst/>
            <a:gdLst/>
            <a:ahLst/>
            <a:cxnLst/>
            <a:rect l="l" t="t" r="r" b="b"/>
            <a:pathLst>
              <a:path w="1441450" h="963929">
                <a:moveTo>
                  <a:pt x="0" y="963802"/>
                </a:moveTo>
                <a:lnTo>
                  <a:pt x="1440941" y="0"/>
                </a:lnTo>
              </a:path>
            </a:pathLst>
          </a:custGeom>
          <a:ln w="28956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4035669" y="1937639"/>
            <a:ext cx="2230002" cy="4978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8591933" y="688431"/>
            <a:ext cx="3600067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the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curvature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of the path created by the pure pursuit controller is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proportional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to the </a:t>
            </a:r>
            <a:r>
              <a:rPr lang="en-US" altLang="ja-JP" sz="1600" dirty="0" err="1">
                <a:solidFill>
                  <a:srgbClr val="FF0000"/>
                </a:solidFill>
                <a:latin typeface="RGCJSW+HelveticaNeue"/>
              </a:rPr>
              <a:t>crosstrack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error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at the look-ahead reference point. </a:t>
            </a:r>
            <a:endParaRPr lang="en-US" altLang="ja-JP" sz="1600" dirty="0" smtClean="0">
              <a:solidFill>
                <a:srgbClr val="000000"/>
              </a:solidFill>
              <a:latin typeface="RGCJSW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As 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the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error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increases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, so does the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curvature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, bringing the vehicle back to the path more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aggressively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. </a:t>
            </a:r>
            <a:endParaRPr lang="en-US" altLang="ja-JP" sz="1600" dirty="0" smtClean="0">
              <a:solidFill>
                <a:srgbClr val="000000"/>
              </a:solidFill>
              <a:latin typeface="RGCJSW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1600" dirty="0"/>
              <a:t>This equation demonstrates that the pure pursuit controller works in a manner similar to </a:t>
            </a:r>
            <a:r>
              <a:rPr lang="en-US" altLang="ja-JP" sz="1600" dirty="0">
                <a:solidFill>
                  <a:srgbClr val="FF0000"/>
                </a:solidFill>
              </a:rPr>
              <a:t>proportional</a:t>
            </a:r>
            <a:r>
              <a:rPr lang="en-US" altLang="ja-JP" sz="1600" dirty="0"/>
              <a:t> </a:t>
            </a:r>
            <a:r>
              <a:rPr lang="en-US" altLang="ja-JP" sz="1600" dirty="0">
                <a:solidFill>
                  <a:srgbClr val="FF0000"/>
                </a:solidFill>
              </a:rPr>
              <a:t>control</a:t>
            </a:r>
            <a:r>
              <a:rPr lang="en-US" altLang="ja-JP" sz="1600" dirty="0"/>
              <a:t> to correct </a:t>
            </a:r>
            <a:r>
              <a:rPr lang="en-US" altLang="ja-JP" sz="1600" dirty="0" err="1"/>
              <a:t>crosstrack</a:t>
            </a:r>
            <a:r>
              <a:rPr lang="en-US" altLang="ja-JP" sz="1600" dirty="0"/>
              <a:t> error using path curvature as the output of the controller. </a:t>
            </a:r>
            <a:endParaRPr lang="ja-JP" altLang="en-US" sz="1600" dirty="0"/>
          </a:p>
        </p:txBody>
      </p:sp>
      <p:cxnSp>
        <p:nvCxnSpPr>
          <p:cNvPr id="43" name="直線矢印コネクタ 42"/>
          <p:cNvCxnSpPr>
            <a:stCxn id="20" idx="3"/>
            <a:endCxn id="41" idx="1"/>
          </p:cNvCxnSpPr>
          <p:nvPr/>
        </p:nvCxnSpPr>
        <p:spPr>
          <a:xfrm flipV="1">
            <a:off x="3867530" y="2335036"/>
            <a:ext cx="4724403" cy="15013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56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5487"/>
            <a:ext cx="2598420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26714" y="475487"/>
            <a:ext cx="2606675" cy="5486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192" y="1510411"/>
            <a:ext cx="14414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0404" y="1536827"/>
            <a:ext cx="936345" cy="4008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80641" y="1536827"/>
            <a:ext cx="6232398" cy="4008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00404" y="1943735"/>
            <a:ext cx="4527804" cy="4008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82234" y="1943735"/>
            <a:ext cx="1634870" cy="4008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775068" y="1943735"/>
            <a:ext cx="1807463" cy="4008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00404" y="2350642"/>
            <a:ext cx="6370955" cy="4008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1192" y="3182493"/>
            <a:ext cx="14414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00404" y="3208908"/>
            <a:ext cx="813435" cy="4008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451102" y="3208908"/>
            <a:ext cx="2744724" cy="40081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665598" y="3208908"/>
            <a:ext cx="790955" cy="4008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298313" y="3208908"/>
            <a:ext cx="3309492" cy="40081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00404" y="3754501"/>
            <a:ext cx="1961388" cy="40081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72766" y="3728084"/>
            <a:ext cx="34099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5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𝑙</a:t>
            </a:r>
            <a:r>
              <a:rPr kumimoji="1" sz="2925" b="0" i="0" u="none" strike="noStrike" kern="1200" cap="none" spc="82" normalizeH="0" baseline="-15669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𝑑</a:t>
            </a:r>
            <a:endParaRPr kumimoji="1" sz="2925" b="0" i="0" u="none" strike="noStrike" kern="1200" cap="none" spc="0" normalizeH="0" baseline="-15669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999867" y="3754501"/>
            <a:ext cx="4859782" cy="40081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00404" y="4161485"/>
            <a:ext cx="2268347" cy="40111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19"/>
              <p:cNvSpPr txBox="1"/>
              <p:nvPr/>
            </p:nvSpPr>
            <p:spPr>
              <a:xfrm>
                <a:off x="4148391" y="2931571"/>
                <a:ext cx="340995" cy="884538"/>
              </a:xfrm>
              <a:prstGeom prst="rect">
                <a:avLst/>
              </a:prstGeom>
            </p:spPr>
            <p:txBody>
              <a:bodyPr vert="horz" wrap="square" lIns="0" tIns="13970" rIns="0" bIns="0" rtlCol="0">
                <a:spAutoFit/>
              </a:bodyPr>
              <a:lstStyle/>
              <a:p>
                <a:pPr marL="381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1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650" b="0" i="1" u="none" strike="noStrike" kern="1200" cap="none" spc="55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1" lang="en-US" altLang="ja-JP" sz="2650" b="0" i="1" u="none" strike="noStrike" kern="1200" cap="none" spc="55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num>
                        <m:den>
                          <m:sSubSup>
                            <m:sSubSupPr>
                              <m:ctrlPr>
                                <a:rPr kumimoji="1" lang="en-US" altLang="ja-JP" sz="2650" b="0" i="1" u="none" strike="noStrike" kern="1200" cap="none" spc="55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1F5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SupPr>
                            <m:e>
                              <m:r>
                                <a:rPr kumimoji="1" lang="en-US" altLang="ja-JP" sz="2650" b="0" i="1" u="none" strike="noStrike" kern="1200" cap="none" spc="55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1F5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𝑙</m:t>
                              </m:r>
                            </m:e>
                            <m:sub>
                              <m:r>
                                <a:rPr kumimoji="1" lang="en-US" altLang="ja-JP" sz="2650" b="0" i="1" u="none" strike="noStrike" kern="1200" cap="none" spc="55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1F5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𝑑</m:t>
                              </m:r>
                            </m:sub>
                            <m:sup>
                              <m:r>
                                <a:rPr kumimoji="1" lang="en-US" altLang="ja-JP" sz="2650" b="0" i="1" u="none" strike="noStrike" kern="1200" cap="none" spc="55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1F5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1" sz="2925" b="0" i="0" u="none" strike="noStrike" kern="1200" cap="none" spc="0" normalizeH="0" baseline="-15669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/>
                  <a:ea typeface="+mn-ea"/>
                  <a:cs typeface="Cambria Math"/>
                </a:endParaRPr>
              </a:p>
            </p:txBody>
          </p:sp>
        </mc:Choice>
        <mc:Fallback xmlns="">
          <p:sp>
            <p:nvSpPr>
              <p:cNvPr id="23" name="object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8391" y="2931571"/>
                <a:ext cx="340995" cy="88453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正方形/長方形 13"/>
          <p:cNvSpPr/>
          <p:nvPr/>
        </p:nvSpPr>
        <p:spPr>
          <a:xfrm>
            <a:off x="3314700" y="1536827"/>
            <a:ext cx="3349869" cy="4008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8212015" y="2551048"/>
            <a:ext cx="397998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  <a:latin typeface="XKBSMM+PingFangSC-Regular"/>
              </a:rPr>
              <a:t>弱点 </a:t>
            </a:r>
            <a:endParaRPr lang="en-US" altLang="ja-JP" dirty="0" smtClean="0">
              <a:solidFill>
                <a:srgbClr val="000000"/>
              </a:solidFill>
              <a:latin typeface="XKBSMM+PingFangSC-Regular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FF0000"/>
                </a:solidFill>
                <a:latin typeface="RGCJSW+HelveticaNeue"/>
              </a:rPr>
              <a:t>fixed</a:t>
            </a:r>
            <a:r>
              <a:rPr lang="en-US" altLang="ja-JP" dirty="0" smtClean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ja-JP" altLang="en-US" dirty="0">
                <a:solidFill>
                  <a:srgbClr val="000000"/>
                </a:solidFill>
                <a:latin typeface="RGCJSW+HelveticaNeue"/>
              </a:rPr>
              <a:t>だと、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the selected </a:t>
            </a:r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steering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angle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 would be the </a:t>
            </a:r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same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regardless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 of whether the vehicle is going 10 km/h or 100km/h, leading to </a:t>
            </a:r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very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di</a:t>
            </a:r>
            <a:r>
              <a:rPr lang="en-US" altLang="ja-JP" dirty="0">
                <a:solidFill>
                  <a:srgbClr val="FF0000"/>
                </a:solidFill>
                <a:latin typeface="XKDJSU+HelveticaNeue"/>
              </a:rPr>
              <a:t>ff</a:t>
            </a:r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erent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lateral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accelerations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RGCJSW+HelveticaNeue"/>
              </a:rPr>
              <a:t>A 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controller tuned for high-speed would be far too </a:t>
            </a:r>
            <a:r>
              <a:rPr lang="en-US" altLang="ja-JP" dirty="0" smtClean="0">
                <a:solidFill>
                  <a:srgbClr val="000000"/>
                </a:solidFill>
                <a:latin typeface="RGCJSW+HelveticaNeue"/>
              </a:rPr>
              <a:t>sluggish</a:t>
            </a:r>
            <a:r>
              <a:rPr lang="ja-JP" altLang="en-US" dirty="0" smtClean="0">
                <a:solidFill>
                  <a:srgbClr val="000000"/>
                </a:solidFill>
                <a:latin typeface="RGCJSW+HelveticaNeue"/>
              </a:rPr>
              <a:t>（動きののろい（鈍い））</a:t>
            </a:r>
            <a:r>
              <a:rPr lang="en-US" altLang="ja-JP" dirty="0" smtClean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at low speed, and one tuned for low speed would be dangerously aggressive at high speeds. </a:t>
            </a:r>
            <a:endParaRPr lang="en-US" altLang="ja-JP" dirty="0" smtClean="0">
              <a:solidFill>
                <a:srgbClr val="000000"/>
              </a:solidFill>
              <a:latin typeface="RGCJSW+HelveticaNeue"/>
            </a:endParaRPr>
          </a:p>
          <a:p>
            <a:r>
              <a:rPr lang="ja-JP" altLang="en-US" dirty="0">
                <a:solidFill>
                  <a:srgbClr val="000000"/>
                </a:solidFill>
                <a:latin typeface="RGCJSW+HelveticaNeue"/>
              </a:rPr>
              <a:t>解決策</a:t>
            </a:r>
            <a:r>
              <a:rPr lang="ja-JP" altLang="en-US" dirty="0" smtClean="0">
                <a:solidFill>
                  <a:srgbClr val="000000"/>
                </a:solidFill>
                <a:latin typeface="RGCJSW+HelveticaNeue"/>
              </a:rPr>
              <a:t>は次へ</a:t>
            </a:r>
            <a:endParaRPr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5697415" y="3208908"/>
            <a:ext cx="967154" cy="4008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7042638" y="3208908"/>
            <a:ext cx="1310054" cy="4008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78128" y="3816109"/>
            <a:ext cx="1085841" cy="3392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310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1192" y="1476501"/>
            <a:ext cx="14414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00404" y="1502917"/>
            <a:ext cx="1857502" cy="4008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450845" y="1476501"/>
            <a:ext cx="34099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650" spc="55" dirty="0"/>
              <a:t>𝑙</a:t>
            </a:r>
            <a:r>
              <a:rPr sz="2925" spc="82" baseline="-15669" dirty="0"/>
              <a:t>𝑑</a:t>
            </a:r>
            <a:endParaRPr sz="2925" baseline="-15669"/>
          </a:p>
        </p:txBody>
      </p:sp>
      <p:sp>
        <p:nvSpPr>
          <p:cNvPr id="5" name="object 5"/>
          <p:cNvSpPr/>
          <p:nvPr/>
        </p:nvSpPr>
        <p:spPr>
          <a:xfrm>
            <a:off x="2879470" y="1502917"/>
            <a:ext cx="463295" cy="400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26942" y="1502917"/>
            <a:ext cx="2232406" cy="4008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10504" y="1502917"/>
            <a:ext cx="2401316" cy="4008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70596" y="1502917"/>
            <a:ext cx="514502" cy="4008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00404" y="1903729"/>
            <a:ext cx="1282446" cy="4008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940305" y="1903729"/>
            <a:ext cx="1228255" cy="4008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77007" y="1877313"/>
            <a:ext cx="166179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5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𝑙</a:t>
            </a:r>
            <a:r>
              <a:rPr kumimoji="1" sz="2925" b="0" i="0" u="none" strike="noStrike" kern="1200" cap="none" spc="82" normalizeH="0" baseline="-15669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𝑑 </a:t>
            </a:r>
            <a:r>
              <a:rPr kumimoji="1" sz="2650" b="0" i="0" u="none" strike="noStrike" kern="1200" cap="none" spc="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</a:t>
            </a:r>
            <a:r>
              <a:rPr kumimoji="1" sz="2650" b="0" i="0" u="none" strike="noStrike" kern="1200" cap="none" spc="2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65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𝐾</a:t>
            </a:r>
            <a:r>
              <a:rPr kumimoji="1" sz="2925" b="0" i="0" u="none" strike="noStrike" kern="1200" cap="none" spc="30" normalizeH="0" baseline="-15669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𝑑𝑑</a:t>
            </a:r>
            <a:r>
              <a:rPr kumimoji="1" sz="265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1" sz="2925" b="0" i="0" u="none" strike="noStrike" kern="1200" cap="none" spc="30" normalizeH="0" baseline="-15669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</a:t>
            </a:r>
            <a:endParaRPr kumimoji="1" sz="2925" b="0" i="0" u="none" strike="noStrike" kern="1200" cap="none" spc="0" normalizeH="0" baseline="-15669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5177" y="2928569"/>
            <a:ext cx="115062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𝛿 =</a:t>
            </a:r>
            <a:r>
              <a:rPr kumimoji="1" sz="2000" b="0" i="0" u="none" strike="noStrike" kern="1200" cap="none" spc="-204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000" b="0" i="0" u="none" strike="noStrike" kern="1200" cap="none" spc="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tan</a:t>
            </a:r>
            <a:r>
              <a:rPr kumimoji="1" sz="2175" b="0" i="0" u="none" strike="noStrike" kern="1200" cap="none" spc="7" normalizeH="0" baseline="28735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−1</a:t>
            </a:r>
            <a:endParaRPr kumimoji="1" sz="2175" b="0" i="0" u="none" strike="noStrike" kern="1200" cap="none" spc="0" normalizeH="0" baseline="28735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918847" y="2798317"/>
            <a:ext cx="1097915" cy="648970"/>
          </a:xfrm>
          <a:custGeom>
            <a:avLst/>
            <a:gdLst/>
            <a:ahLst/>
            <a:cxnLst/>
            <a:rect l="l" t="t" r="r" b="b"/>
            <a:pathLst>
              <a:path w="1097914" h="648970">
                <a:moveTo>
                  <a:pt x="986785" y="0"/>
                </a:moveTo>
                <a:lnTo>
                  <a:pt x="980943" y="9398"/>
                </a:lnTo>
                <a:lnTo>
                  <a:pt x="1001686" y="34208"/>
                </a:lnTo>
                <a:lnTo>
                  <a:pt x="1019916" y="63865"/>
                </a:lnTo>
                <a:lnTo>
                  <a:pt x="1048888" y="137668"/>
                </a:lnTo>
                <a:lnTo>
                  <a:pt x="1059369" y="180677"/>
                </a:lnTo>
                <a:lnTo>
                  <a:pt x="1066827" y="226091"/>
                </a:lnTo>
                <a:lnTo>
                  <a:pt x="1071284" y="273935"/>
                </a:lnTo>
                <a:lnTo>
                  <a:pt x="1072764" y="324231"/>
                </a:lnTo>
                <a:lnTo>
                  <a:pt x="1071286" y="373620"/>
                </a:lnTo>
                <a:lnTo>
                  <a:pt x="1066842" y="421020"/>
                </a:lnTo>
                <a:lnTo>
                  <a:pt x="1059423" y="466445"/>
                </a:lnTo>
                <a:lnTo>
                  <a:pt x="1049015" y="509905"/>
                </a:lnTo>
                <a:lnTo>
                  <a:pt x="1035771" y="549886"/>
                </a:lnTo>
                <a:lnTo>
                  <a:pt x="1020027" y="584866"/>
                </a:lnTo>
                <a:lnTo>
                  <a:pt x="980943" y="639826"/>
                </a:lnTo>
                <a:lnTo>
                  <a:pt x="986785" y="648970"/>
                </a:lnTo>
                <a:lnTo>
                  <a:pt x="1032600" y="594375"/>
                </a:lnTo>
                <a:lnTo>
                  <a:pt x="1051579" y="558690"/>
                </a:lnTo>
                <a:lnTo>
                  <a:pt x="1067938" y="517398"/>
                </a:lnTo>
                <a:lnTo>
                  <a:pt x="1081033" y="472318"/>
                </a:lnTo>
                <a:lnTo>
                  <a:pt x="1090401" y="425084"/>
                </a:lnTo>
                <a:lnTo>
                  <a:pt x="1096031" y="375683"/>
                </a:lnTo>
                <a:lnTo>
                  <a:pt x="1097910" y="324104"/>
                </a:lnTo>
                <a:lnTo>
                  <a:pt x="1096031" y="271930"/>
                </a:lnTo>
                <a:lnTo>
                  <a:pt x="1090401" y="222281"/>
                </a:lnTo>
                <a:lnTo>
                  <a:pt x="1081033" y="175156"/>
                </a:lnTo>
                <a:lnTo>
                  <a:pt x="1067938" y="130556"/>
                </a:lnTo>
                <a:lnTo>
                  <a:pt x="1051579" y="89832"/>
                </a:lnTo>
                <a:lnTo>
                  <a:pt x="1032600" y="54514"/>
                </a:lnTo>
                <a:lnTo>
                  <a:pt x="1011002" y="24578"/>
                </a:lnTo>
                <a:lnTo>
                  <a:pt x="986785" y="0"/>
                </a:lnTo>
                <a:close/>
              </a:path>
              <a:path w="1097914" h="648970">
                <a:moveTo>
                  <a:pt x="111120" y="0"/>
                </a:moveTo>
                <a:lnTo>
                  <a:pt x="65305" y="54514"/>
                </a:lnTo>
                <a:lnTo>
                  <a:pt x="46326" y="89832"/>
                </a:lnTo>
                <a:lnTo>
                  <a:pt x="29967" y="130556"/>
                </a:lnTo>
                <a:lnTo>
                  <a:pt x="16872" y="175156"/>
                </a:lnTo>
                <a:lnTo>
                  <a:pt x="7504" y="222281"/>
                </a:lnTo>
                <a:lnTo>
                  <a:pt x="1874" y="271930"/>
                </a:lnTo>
                <a:lnTo>
                  <a:pt x="0" y="324231"/>
                </a:lnTo>
                <a:lnTo>
                  <a:pt x="1874" y="375683"/>
                </a:lnTo>
                <a:lnTo>
                  <a:pt x="7504" y="425084"/>
                </a:lnTo>
                <a:lnTo>
                  <a:pt x="16872" y="472318"/>
                </a:lnTo>
                <a:lnTo>
                  <a:pt x="29967" y="517398"/>
                </a:lnTo>
                <a:lnTo>
                  <a:pt x="46326" y="558690"/>
                </a:lnTo>
                <a:lnTo>
                  <a:pt x="65305" y="594375"/>
                </a:lnTo>
                <a:lnTo>
                  <a:pt x="111120" y="648970"/>
                </a:lnTo>
                <a:lnTo>
                  <a:pt x="116962" y="639826"/>
                </a:lnTo>
                <a:lnTo>
                  <a:pt x="96148" y="614846"/>
                </a:lnTo>
                <a:lnTo>
                  <a:pt x="77893" y="584866"/>
                </a:lnTo>
                <a:lnTo>
                  <a:pt x="62187" y="549886"/>
                </a:lnTo>
                <a:lnTo>
                  <a:pt x="49017" y="509905"/>
                </a:lnTo>
                <a:lnTo>
                  <a:pt x="38535" y="466445"/>
                </a:lnTo>
                <a:lnTo>
                  <a:pt x="31078" y="421020"/>
                </a:lnTo>
                <a:lnTo>
                  <a:pt x="26621" y="373620"/>
                </a:lnTo>
                <a:lnTo>
                  <a:pt x="25145" y="324104"/>
                </a:lnTo>
                <a:lnTo>
                  <a:pt x="26639" y="273935"/>
                </a:lnTo>
                <a:lnTo>
                  <a:pt x="31126" y="226091"/>
                </a:lnTo>
                <a:lnTo>
                  <a:pt x="38589" y="180677"/>
                </a:lnTo>
                <a:lnTo>
                  <a:pt x="49017" y="137668"/>
                </a:lnTo>
                <a:lnTo>
                  <a:pt x="62259" y="98355"/>
                </a:lnTo>
                <a:lnTo>
                  <a:pt x="96219" y="34208"/>
                </a:lnTo>
                <a:lnTo>
                  <a:pt x="116962" y="9398"/>
                </a:lnTo>
                <a:lnTo>
                  <a:pt x="11112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044319" y="3123310"/>
            <a:ext cx="847725" cy="0"/>
          </a:xfrm>
          <a:custGeom>
            <a:avLst/>
            <a:gdLst/>
            <a:ahLst/>
            <a:cxnLst/>
            <a:rect l="l" t="t" r="r" b="b"/>
            <a:pathLst>
              <a:path w="847725">
                <a:moveTo>
                  <a:pt x="0" y="0"/>
                </a:moveTo>
                <a:lnTo>
                  <a:pt x="847344" y="0"/>
                </a:lnTo>
              </a:path>
            </a:pathLst>
          </a:custGeom>
          <a:ln w="16763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31873" y="2736545"/>
            <a:ext cx="8661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2𝐿 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sin</a:t>
            </a:r>
            <a:r>
              <a:rPr kumimoji="1" sz="2000" b="0" i="0" u="none" strike="noStrike" kern="1200" cap="none" spc="-25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𝛼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47341" y="3099943"/>
            <a:ext cx="1060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𝑙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428113" y="3220338"/>
            <a:ext cx="14478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50" b="0" i="0" u="none" strike="noStrike" kern="1200" cap="none" spc="16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𝑑</a:t>
            </a:r>
            <a:endParaRPr kumimoji="1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891534" y="3084702"/>
            <a:ext cx="216535" cy="0"/>
          </a:xfrm>
          <a:custGeom>
            <a:avLst/>
            <a:gdLst/>
            <a:ahLst/>
            <a:cxnLst/>
            <a:rect l="l" t="t" r="r" b="b"/>
            <a:pathLst>
              <a:path w="216535">
                <a:moveTo>
                  <a:pt x="0" y="0"/>
                </a:moveTo>
                <a:lnTo>
                  <a:pt x="216408" y="0"/>
                </a:lnTo>
              </a:path>
            </a:pathLst>
          </a:custGeom>
          <a:ln w="16763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60114" y="3207512"/>
            <a:ext cx="14478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50" b="0" i="0" u="none" strike="noStrike" kern="1200" cap="none" spc="16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𝑑</a:t>
            </a:r>
            <a:endParaRPr kumimoji="1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53941" y="2975863"/>
            <a:ext cx="2724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000" b="0" i="0" u="none" strike="noStrike" kern="1200" cap="none" spc="75" normalizeH="0" baseline="-20833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𝑙</a:t>
            </a:r>
            <a:r>
              <a:rPr kumimoji="1" sz="1450" b="0" i="0" u="none" strike="noStrike" kern="1200" cap="none" spc="5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1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403853" y="2698495"/>
            <a:ext cx="886460" cy="5232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4510" marR="0" lvl="0" indent="0" algn="l" defTabSz="914400" rtl="0" eaLnBrk="1" fontAlgn="auto" latinLnBrk="0" hangingPunct="1">
              <a:lnSpc>
                <a:spcPts val="1955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12700" marR="0" lvl="0" indent="0" algn="l" defTabSz="914400" rtl="0" eaLnBrk="1" fontAlgn="auto" latinLnBrk="0" hangingPunct="1">
              <a:lnSpc>
                <a:spcPts val="19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46760" algn="l"/>
              </a:tabLst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𝜅</a:t>
            </a:r>
            <a:r>
              <a:rPr kumimoji="1" sz="2000" b="0" i="0" u="none" strike="noStrike" kern="1200" cap="none" spc="16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	𝑒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34389" y="3822953"/>
            <a:ext cx="3335020" cy="518159"/>
          </a:xfrm>
          <a:custGeom>
            <a:avLst/>
            <a:gdLst/>
            <a:ahLst/>
            <a:cxnLst/>
            <a:rect l="l" t="t" r="r" b="b"/>
            <a:pathLst>
              <a:path w="3335020" h="518160">
                <a:moveTo>
                  <a:pt x="3334512" y="0"/>
                </a:moveTo>
                <a:lnTo>
                  <a:pt x="3332971" y="68888"/>
                </a:lnTo>
                <a:lnTo>
                  <a:pt x="3328622" y="130781"/>
                </a:lnTo>
                <a:lnTo>
                  <a:pt x="3321875" y="183213"/>
                </a:lnTo>
                <a:lnTo>
                  <a:pt x="3313138" y="223717"/>
                </a:lnTo>
                <a:lnTo>
                  <a:pt x="3291332" y="259080"/>
                </a:lnTo>
                <a:lnTo>
                  <a:pt x="1710436" y="259080"/>
                </a:lnTo>
                <a:lnTo>
                  <a:pt x="1698947" y="268331"/>
                </a:lnTo>
                <a:lnTo>
                  <a:pt x="1679892" y="334946"/>
                </a:lnTo>
                <a:lnTo>
                  <a:pt x="1673145" y="387378"/>
                </a:lnTo>
                <a:lnTo>
                  <a:pt x="1668796" y="449271"/>
                </a:lnTo>
                <a:lnTo>
                  <a:pt x="1667255" y="518160"/>
                </a:lnTo>
                <a:lnTo>
                  <a:pt x="1665715" y="449271"/>
                </a:lnTo>
                <a:lnTo>
                  <a:pt x="1661366" y="387378"/>
                </a:lnTo>
                <a:lnTo>
                  <a:pt x="1654619" y="334946"/>
                </a:lnTo>
                <a:lnTo>
                  <a:pt x="1645882" y="294442"/>
                </a:lnTo>
                <a:lnTo>
                  <a:pt x="1624076" y="259080"/>
                </a:lnTo>
                <a:lnTo>
                  <a:pt x="43179" y="259080"/>
                </a:lnTo>
                <a:lnTo>
                  <a:pt x="31700" y="249828"/>
                </a:lnTo>
                <a:lnTo>
                  <a:pt x="21384" y="223717"/>
                </a:lnTo>
                <a:lnTo>
                  <a:pt x="12646" y="183213"/>
                </a:lnTo>
                <a:lnTo>
                  <a:pt x="5894" y="130781"/>
                </a:lnTo>
                <a:lnTo>
                  <a:pt x="1542" y="68888"/>
                </a:lnTo>
                <a:lnTo>
                  <a:pt x="0" y="0"/>
                </a:lnTo>
              </a:path>
            </a:pathLst>
          </a:custGeom>
          <a:ln w="28956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68426" y="4925059"/>
            <a:ext cx="11499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𝛿 =</a:t>
            </a:r>
            <a:r>
              <a:rPr kumimoji="1" sz="2000" b="0" i="0" u="none" strike="noStrike" kern="1200" cap="none" spc="-19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tan</a:t>
            </a:r>
            <a:r>
              <a:rPr kumimoji="1" sz="2175" b="0" i="0" u="none" strike="noStrike" kern="1200" cap="none" spc="0" normalizeH="0" baseline="28735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−1</a:t>
            </a:r>
            <a:endParaRPr kumimoji="1" sz="2175" b="0" i="0" u="none" strike="noStrike" kern="1200" cap="none" spc="0" normalizeH="0" baseline="28735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851918" y="4793869"/>
            <a:ext cx="1097915" cy="648970"/>
          </a:xfrm>
          <a:custGeom>
            <a:avLst/>
            <a:gdLst/>
            <a:ahLst/>
            <a:cxnLst/>
            <a:rect l="l" t="t" r="r" b="b"/>
            <a:pathLst>
              <a:path w="1097914" h="648970">
                <a:moveTo>
                  <a:pt x="986785" y="0"/>
                </a:moveTo>
                <a:lnTo>
                  <a:pt x="980943" y="9397"/>
                </a:lnTo>
                <a:lnTo>
                  <a:pt x="1001630" y="34210"/>
                </a:lnTo>
                <a:lnTo>
                  <a:pt x="1019852" y="63880"/>
                </a:lnTo>
                <a:lnTo>
                  <a:pt x="1048761" y="137794"/>
                </a:lnTo>
                <a:lnTo>
                  <a:pt x="1059262" y="180748"/>
                </a:lnTo>
                <a:lnTo>
                  <a:pt x="1066763" y="226155"/>
                </a:lnTo>
                <a:lnTo>
                  <a:pt x="1071264" y="273990"/>
                </a:lnTo>
                <a:lnTo>
                  <a:pt x="1072764" y="324230"/>
                </a:lnTo>
                <a:lnTo>
                  <a:pt x="1071284" y="373620"/>
                </a:lnTo>
                <a:lnTo>
                  <a:pt x="1066827" y="421020"/>
                </a:lnTo>
                <a:lnTo>
                  <a:pt x="1059369" y="466445"/>
                </a:lnTo>
                <a:lnTo>
                  <a:pt x="1048888" y="509904"/>
                </a:lnTo>
                <a:lnTo>
                  <a:pt x="1035718" y="549886"/>
                </a:lnTo>
                <a:lnTo>
                  <a:pt x="1020011" y="584866"/>
                </a:lnTo>
                <a:lnTo>
                  <a:pt x="980943" y="639825"/>
                </a:lnTo>
                <a:lnTo>
                  <a:pt x="986785" y="648969"/>
                </a:lnTo>
                <a:lnTo>
                  <a:pt x="1032600" y="594375"/>
                </a:lnTo>
                <a:lnTo>
                  <a:pt x="1051579" y="558690"/>
                </a:lnTo>
                <a:lnTo>
                  <a:pt x="1067938" y="517397"/>
                </a:lnTo>
                <a:lnTo>
                  <a:pt x="1081033" y="472318"/>
                </a:lnTo>
                <a:lnTo>
                  <a:pt x="1090401" y="425084"/>
                </a:lnTo>
                <a:lnTo>
                  <a:pt x="1096031" y="375683"/>
                </a:lnTo>
                <a:lnTo>
                  <a:pt x="1097910" y="324103"/>
                </a:lnTo>
                <a:lnTo>
                  <a:pt x="1096031" y="271930"/>
                </a:lnTo>
                <a:lnTo>
                  <a:pt x="1090401" y="222281"/>
                </a:lnTo>
                <a:lnTo>
                  <a:pt x="1081033" y="175156"/>
                </a:lnTo>
                <a:lnTo>
                  <a:pt x="1067938" y="130555"/>
                </a:lnTo>
                <a:lnTo>
                  <a:pt x="1051579" y="89832"/>
                </a:lnTo>
                <a:lnTo>
                  <a:pt x="1032600" y="54514"/>
                </a:lnTo>
                <a:lnTo>
                  <a:pt x="1011002" y="24578"/>
                </a:lnTo>
                <a:lnTo>
                  <a:pt x="986785" y="0"/>
                </a:lnTo>
                <a:close/>
              </a:path>
              <a:path w="1097914" h="648970">
                <a:moveTo>
                  <a:pt x="111120" y="0"/>
                </a:moveTo>
                <a:lnTo>
                  <a:pt x="65305" y="54514"/>
                </a:lnTo>
                <a:lnTo>
                  <a:pt x="46326" y="89832"/>
                </a:lnTo>
                <a:lnTo>
                  <a:pt x="29967" y="130555"/>
                </a:lnTo>
                <a:lnTo>
                  <a:pt x="16872" y="175156"/>
                </a:lnTo>
                <a:lnTo>
                  <a:pt x="7504" y="222281"/>
                </a:lnTo>
                <a:lnTo>
                  <a:pt x="1874" y="271930"/>
                </a:lnTo>
                <a:lnTo>
                  <a:pt x="0" y="324230"/>
                </a:lnTo>
                <a:lnTo>
                  <a:pt x="1874" y="375683"/>
                </a:lnTo>
                <a:lnTo>
                  <a:pt x="7504" y="425084"/>
                </a:lnTo>
                <a:lnTo>
                  <a:pt x="16872" y="472318"/>
                </a:lnTo>
                <a:lnTo>
                  <a:pt x="29967" y="517397"/>
                </a:lnTo>
                <a:lnTo>
                  <a:pt x="46326" y="558690"/>
                </a:lnTo>
                <a:lnTo>
                  <a:pt x="65305" y="594375"/>
                </a:lnTo>
                <a:lnTo>
                  <a:pt x="111120" y="648969"/>
                </a:lnTo>
                <a:lnTo>
                  <a:pt x="116962" y="639825"/>
                </a:lnTo>
                <a:lnTo>
                  <a:pt x="96148" y="614846"/>
                </a:lnTo>
                <a:lnTo>
                  <a:pt x="77893" y="584866"/>
                </a:lnTo>
                <a:lnTo>
                  <a:pt x="62187" y="549886"/>
                </a:lnTo>
                <a:lnTo>
                  <a:pt x="49017" y="509904"/>
                </a:lnTo>
                <a:lnTo>
                  <a:pt x="38535" y="466445"/>
                </a:lnTo>
                <a:lnTo>
                  <a:pt x="31078" y="421020"/>
                </a:lnTo>
                <a:lnTo>
                  <a:pt x="26621" y="373620"/>
                </a:lnTo>
                <a:lnTo>
                  <a:pt x="25145" y="324103"/>
                </a:lnTo>
                <a:lnTo>
                  <a:pt x="26621" y="273990"/>
                </a:lnTo>
                <a:lnTo>
                  <a:pt x="31078" y="226155"/>
                </a:lnTo>
                <a:lnTo>
                  <a:pt x="38535" y="180748"/>
                </a:lnTo>
                <a:lnTo>
                  <a:pt x="49017" y="137794"/>
                </a:lnTo>
                <a:lnTo>
                  <a:pt x="62259" y="98409"/>
                </a:lnTo>
                <a:lnTo>
                  <a:pt x="96219" y="34210"/>
                </a:lnTo>
                <a:lnTo>
                  <a:pt x="116962" y="9397"/>
                </a:lnTo>
                <a:lnTo>
                  <a:pt x="11112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977389" y="5118861"/>
            <a:ext cx="847725" cy="0"/>
          </a:xfrm>
          <a:custGeom>
            <a:avLst/>
            <a:gdLst/>
            <a:ahLst/>
            <a:cxnLst/>
            <a:rect l="l" t="t" r="r" b="b"/>
            <a:pathLst>
              <a:path w="847725">
                <a:moveTo>
                  <a:pt x="0" y="0"/>
                </a:moveTo>
                <a:lnTo>
                  <a:pt x="847344" y="0"/>
                </a:lnTo>
              </a:path>
            </a:pathLst>
          </a:custGeom>
          <a:ln w="16763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964817" y="4733035"/>
            <a:ext cx="8655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2𝐿 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sin</a:t>
            </a:r>
            <a:r>
              <a:rPr kumimoji="1" sz="2000" b="0" i="0" u="none" strike="noStrike" kern="1200" cap="none" spc="-25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𝛼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033904" y="5147564"/>
            <a:ext cx="7213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000" b="0" i="0" u="none" strike="noStrike" kern="1200" cap="none" spc="30" normalizeH="0" baseline="11111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𝐾</a:t>
            </a:r>
            <a:r>
              <a:rPr kumimoji="1" sz="145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𝑑𝑑</a:t>
            </a:r>
            <a:r>
              <a:rPr kumimoji="1" sz="3000" b="0" i="0" u="none" strike="noStrike" kern="1200" cap="none" spc="30" normalizeH="0" baseline="11111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1" sz="145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</a:t>
            </a:r>
            <a:endParaRPr kumimoji="1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510027" y="5471159"/>
            <a:ext cx="308610" cy="396875"/>
          </a:xfrm>
          <a:custGeom>
            <a:avLst/>
            <a:gdLst/>
            <a:ahLst/>
            <a:cxnLst/>
            <a:rect l="l" t="t" r="r" b="b"/>
            <a:pathLst>
              <a:path w="308610" h="396875">
                <a:moveTo>
                  <a:pt x="51564" y="56383"/>
                </a:moveTo>
                <a:lnTo>
                  <a:pt x="41533" y="64133"/>
                </a:lnTo>
                <a:lnTo>
                  <a:pt x="298323" y="396468"/>
                </a:lnTo>
                <a:lnTo>
                  <a:pt x="308356" y="388708"/>
                </a:lnTo>
                <a:lnTo>
                  <a:pt x="51564" y="56383"/>
                </a:lnTo>
                <a:close/>
              </a:path>
              <a:path w="308610" h="396875">
                <a:moveTo>
                  <a:pt x="0" y="0"/>
                </a:moveTo>
                <a:lnTo>
                  <a:pt x="16383" y="83565"/>
                </a:lnTo>
                <a:lnTo>
                  <a:pt x="41533" y="64133"/>
                </a:lnTo>
                <a:lnTo>
                  <a:pt x="33782" y="54101"/>
                </a:lnTo>
                <a:lnTo>
                  <a:pt x="43815" y="46354"/>
                </a:lnTo>
                <a:lnTo>
                  <a:pt x="64544" y="46354"/>
                </a:lnTo>
                <a:lnTo>
                  <a:pt x="76708" y="36956"/>
                </a:lnTo>
                <a:lnTo>
                  <a:pt x="0" y="0"/>
                </a:lnTo>
                <a:close/>
              </a:path>
              <a:path w="308610" h="396875">
                <a:moveTo>
                  <a:pt x="43815" y="46354"/>
                </a:moveTo>
                <a:lnTo>
                  <a:pt x="33782" y="54101"/>
                </a:lnTo>
                <a:lnTo>
                  <a:pt x="41533" y="64133"/>
                </a:lnTo>
                <a:lnTo>
                  <a:pt x="51564" y="56383"/>
                </a:lnTo>
                <a:lnTo>
                  <a:pt x="43815" y="46354"/>
                </a:lnTo>
                <a:close/>
              </a:path>
              <a:path w="308610" h="396875">
                <a:moveTo>
                  <a:pt x="64544" y="46354"/>
                </a:moveTo>
                <a:lnTo>
                  <a:pt x="43815" y="46354"/>
                </a:lnTo>
                <a:lnTo>
                  <a:pt x="51564" y="56383"/>
                </a:lnTo>
                <a:lnTo>
                  <a:pt x="64544" y="46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328417" y="5876340"/>
            <a:ext cx="13169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Forward</a:t>
            </a:r>
            <a:r>
              <a:rPr kumimoji="1" sz="1400" b="0" i="0" u="none" strike="noStrike" kern="1200" cap="none" spc="-6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1" sz="14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velocity</a:t>
            </a: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005066" y="3652265"/>
            <a:ext cx="719455" cy="858519"/>
          </a:xfrm>
          <a:custGeom>
            <a:avLst/>
            <a:gdLst/>
            <a:ahLst/>
            <a:cxnLst/>
            <a:rect l="l" t="t" r="r" b="b"/>
            <a:pathLst>
              <a:path w="719454" h="858520">
                <a:moveTo>
                  <a:pt x="652619" y="800939"/>
                </a:moveTo>
                <a:lnTo>
                  <a:pt x="630427" y="819530"/>
                </a:lnTo>
                <a:lnTo>
                  <a:pt x="719454" y="858138"/>
                </a:lnTo>
                <a:lnTo>
                  <a:pt x="708472" y="812037"/>
                </a:lnTo>
                <a:lnTo>
                  <a:pt x="661924" y="812037"/>
                </a:lnTo>
                <a:lnTo>
                  <a:pt x="652619" y="800939"/>
                </a:lnTo>
                <a:close/>
              </a:path>
              <a:path w="719454" h="858520">
                <a:moveTo>
                  <a:pt x="674794" y="782361"/>
                </a:moveTo>
                <a:lnTo>
                  <a:pt x="652619" y="800939"/>
                </a:lnTo>
                <a:lnTo>
                  <a:pt x="661924" y="812037"/>
                </a:lnTo>
                <a:lnTo>
                  <a:pt x="684022" y="793368"/>
                </a:lnTo>
                <a:lnTo>
                  <a:pt x="674794" y="782361"/>
                </a:lnTo>
                <a:close/>
              </a:path>
              <a:path w="719454" h="858520">
                <a:moveTo>
                  <a:pt x="696976" y="763777"/>
                </a:moveTo>
                <a:lnTo>
                  <a:pt x="674794" y="782361"/>
                </a:lnTo>
                <a:lnTo>
                  <a:pt x="684022" y="793368"/>
                </a:lnTo>
                <a:lnTo>
                  <a:pt x="661924" y="812037"/>
                </a:lnTo>
                <a:lnTo>
                  <a:pt x="708472" y="812037"/>
                </a:lnTo>
                <a:lnTo>
                  <a:pt x="696976" y="763777"/>
                </a:lnTo>
                <a:close/>
              </a:path>
              <a:path w="719454" h="858520">
                <a:moveTo>
                  <a:pt x="66903" y="57256"/>
                </a:moveTo>
                <a:lnTo>
                  <a:pt x="44720" y="75847"/>
                </a:lnTo>
                <a:lnTo>
                  <a:pt x="652619" y="800939"/>
                </a:lnTo>
                <a:lnTo>
                  <a:pt x="674794" y="782361"/>
                </a:lnTo>
                <a:lnTo>
                  <a:pt x="66903" y="57256"/>
                </a:lnTo>
                <a:close/>
              </a:path>
              <a:path w="719454" h="858520">
                <a:moveTo>
                  <a:pt x="0" y="0"/>
                </a:moveTo>
                <a:lnTo>
                  <a:pt x="22478" y="94487"/>
                </a:lnTo>
                <a:lnTo>
                  <a:pt x="44720" y="75847"/>
                </a:lnTo>
                <a:lnTo>
                  <a:pt x="35432" y="64769"/>
                </a:lnTo>
                <a:lnTo>
                  <a:pt x="57657" y="46227"/>
                </a:lnTo>
                <a:lnTo>
                  <a:pt x="80061" y="46227"/>
                </a:lnTo>
                <a:lnTo>
                  <a:pt x="89153" y="38607"/>
                </a:lnTo>
                <a:lnTo>
                  <a:pt x="0" y="0"/>
                </a:lnTo>
                <a:close/>
              </a:path>
              <a:path w="719454" h="858520">
                <a:moveTo>
                  <a:pt x="57657" y="46227"/>
                </a:moveTo>
                <a:lnTo>
                  <a:pt x="35432" y="64769"/>
                </a:lnTo>
                <a:lnTo>
                  <a:pt x="44720" y="75847"/>
                </a:lnTo>
                <a:lnTo>
                  <a:pt x="66903" y="57256"/>
                </a:lnTo>
                <a:lnTo>
                  <a:pt x="57657" y="46227"/>
                </a:lnTo>
                <a:close/>
              </a:path>
              <a:path w="719454" h="858520">
                <a:moveTo>
                  <a:pt x="80061" y="46227"/>
                </a:moveTo>
                <a:lnTo>
                  <a:pt x="57657" y="46227"/>
                </a:lnTo>
                <a:lnTo>
                  <a:pt x="66903" y="57256"/>
                </a:lnTo>
                <a:lnTo>
                  <a:pt x="80061" y="46227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421244" y="3876928"/>
            <a:ext cx="94421" cy="945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251066" y="4887696"/>
            <a:ext cx="1707570" cy="14714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449695" y="5153914"/>
            <a:ext cx="208279" cy="264795"/>
          </a:xfrm>
          <a:custGeom>
            <a:avLst/>
            <a:gdLst/>
            <a:ahLst/>
            <a:cxnLst/>
            <a:rect l="l" t="t" r="r" b="b"/>
            <a:pathLst>
              <a:path w="208279" h="264795">
                <a:moveTo>
                  <a:pt x="133223" y="0"/>
                </a:moveTo>
                <a:lnTo>
                  <a:pt x="0" y="219075"/>
                </a:lnTo>
                <a:lnTo>
                  <a:pt x="74802" y="264541"/>
                </a:lnTo>
                <a:lnTo>
                  <a:pt x="208025" y="45466"/>
                </a:lnTo>
                <a:lnTo>
                  <a:pt x="1332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449695" y="5153914"/>
            <a:ext cx="208279" cy="264795"/>
          </a:xfrm>
          <a:custGeom>
            <a:avLst/>
            <a:gdLst/>
            <a:ahLst/>
            <a:cxnLst/>
            <a:rect l="l" t="t" r="r" b="b"/>
            <a:pathLst>
              <a:path w="208279" h="264795">
                <a:moveTo>
                  <a:pt x="0" y="219075"/>
                </a:moveTo>
                <a:lnTo>
                  <a:pt x="133223" y="0"/>
                </a:lnTo>
                <a:lnTo>
                  <a:pt x="208025" y="45466"/>
                </a:lnTo>
                <a:lnTo>
                  <a:pt x="74802" y="264541"/>
                </a:lnTo>
                <a:lnTo>
                  <a:pt x="0" y="219075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372734" y="5824956"/>
            <a:ext cx="269240" cy="209550"/>
          </a:xfrm>
          <a:custGeom>
            <a:avLst/>
            <a:gdLst/>
            <a:ahLst/>
            <a:cxnLst/>
            <a:rect l="l" t="t" r="r" b="b"/>
            <a:pathLst>
              <a:path w="269239" h="209550">
                <a:moveTo>
                  <a:pt x="224536" y="0"/>
                </a:moveTo>
                <a:lnTo>
                  <a:pt x="0" y="136410"/>
                </a:lnTo>
                <a:lnTo>
                  <a:pt x="44323" y="209461"/>
                </a:lnTo>
                <a:lnTo>
                  <a:pt x="268859" y="73050"/>
                </a:lnTo>
                <a:lnTo>
                  <a:pt x="2245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372734" y="5824956"/>
            <a:ext cx="269240" cy="209550"/>
          </a:xfrm>
          <a:custGeom>
            <a:avLst/>
            <a:gdLst/>
            <a:ahLst/>
            <a:cxnLst/>
            <a:rect l="l" t="t" r="r" b="b"/>
            <a:pathLst>
              <a:path w="269239" h="209550">
                <a:moveTo>
                  <a:pt x="0" y="136410"/>
                </a:moveTo>
                <a:lnTo>
                  <a:pt x="224536" y="0"/>
                </a:lnTo>
                <a:lnTo>
                  <a:pt x="268859" y="73050"/>
                </a:lnTo>
                <a:lnTo>
                  <a:pt x="44323" y="209461"/>
                </a:lnTo>
                <a:lnTo>
                  <a:pt x="0" y="13641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533516" y="5270753"/>
            <a:ext cx="1041400" cy="638810"/>
          </a:xfrm>
          <a:custGeom>
            <a:avLst/>
            <a:gdLst/>
            <a:ahLst/>
            <a:cxnLst/>
            <a:rect l="l" t="t" r="r" b="b"/>
            <a:pathLst>
              <a:path w="1041400" h="638810">
                <a:moveTo>
                  <a:pt x="0" y="638352"/>
                </a:moveTo>
                <a:lnTo>
                  <a:pt x="1040891" y="0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677155" y="3476244"/>
            <a:ext cx="2411730" cy="2355850"/>
          </a:xfrm>
          <a:custGeom>
            <a:avLst/>
            <a:gdLst/>
            <a:ahLst/>
            <a:cxnLst/>
            <a:rect l="l" t="t" r="r" b="b"/>
            <a:pathLst>
              <a:path w="2411729" h="2355850">
                <a:moveTo>
                  <a:pt x="0" y="2355443"/>
                </a:moveTo>
                <a:lnTo>
                  <a:pt x="2411222" y="0"/>
                </a:lnTo>
              </a:path>
            </a:pathLst>
          </a:custGeom>
          <a:ln w="57912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564885" y="3594353"/>
            <a:ext cx="1355725" cy="2264410"/>
          </a:xfrm>
          <a:custGeom>
            <a:avLst/>
            <a:gdLst/>
            <a:ahLst/>
            <a:cxnLst/>
            <a:rect l="l" t="t" r="r" b="b"/>
            <a:pathLst>
              <a:path w="1355725" h="2264410">
                <a:moveTo>
                  <a:pt x="0" y="2264371"/>
                </a:moveTo>
                <a:lnTo>
                  <a:pt x="1355724" y="0"/>
                </a:lnTo>
              </a:path>
            </a:pathLst>
          </a:custGeom>
          <a:ln w="28956">
            <a:solidFill>
              <a:srgbClr val="001F5F"/>
            </a:solidFill>
            <a:prstDash val="lg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240779" y="4599558"/>
            <a:ext cx="255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4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𝑙</a:t>
            </a:r>
            <a:r>
              <a:rPr kumimoji="1" sz="1950" b="0" i="0" u="none" strike="noStrike" kern="1200" cap="none" spc="60" normalizeH="0" baseline="-14957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𝑑</a:t>
            </a:r>
            <a:endParaRPr kumimoji="1" sz="1950" b="0" i="0" u="none" strike="noStrike" kern="1200" cap="none" spc="0" normalizeH="0" baseline="-14957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850129" y="3612641"/>
            <a:ext cx="635635" cy="2281555"/>
          </a:xfrm>
          <a:custGeom>
            <a:avLst/>
            <a:gdLst/>
            <a:ahLst/>
            <a:cxnLst/>
            <a:rect l="l" t="t" r="r" b="b"/>
            <a:pathLst>
              <a:path w="635635" h="2281554">
                <a:moveTo>
                  <a:pt x="635254" y="2281529"/>
                </a:moveTo>
                <a:lnTo>
                  <a:pt x="0" y="0"/>
                </a:lnTo>
              </a:path>
            </a:pathLst>
          </a:custGeom>
          <a:ln w="28956">
            <a:solidFill>
              <a:srgbClr val="001F5F"/>
            </a:solidFill>
            <a:prstDash val="lg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848605" y="3605021"/>
            <a:ext cx="1990725" cy="12700"/>
          </a:xfrm>
          <a:custGeom>
            <a:avLst/>
            <a:gdLst/>
            <a:ahLst/>
            <a:cxnLst/>
            <a:rect l="l" t="t" r="r" b="b"/>
            <a:pathLst>
              <a:path w="1990725" h="12700">
                <a:moveTo>
                  <a:pt x="1990344" y="0"/>
                </a:moveTo>
                <a:lnTo>
                  <a:pt x="0" y="12191"/>
                </a:lnTo>
              </a:path>
            </a:pathLst>
          </a:custGeom>
          <a:ln w="28955">
            <a:solidFill>
              <a:srgbClr val="001F5F"/>
            </a:solidFill>
            <a:prstDash val="lg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648325" y="3271520"/>
            <a:ext cx="171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𝑅</a:t>
            </a: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838191" y="4440682"/>
            <a:ext cx="171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𝑅</a:t>
            </a: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024373" y="3665982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2𝛼</a:t>
            </a: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420867" y="5832347"/>
            <a:ext cx="167640" cy="1798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838188" y="3499103"/>
            <a:ext cx="193547" cy="2087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103111" y="5014721"/>
            <a:ext cx="162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𝛼</a:t>
            </a: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963792" y="5211953"/>
            <a:ext cx="244475" cy="242570"/>
          </a:xfrm>
          <a:custGeom>
            <a:avLst/>
            <a:gdLst/>
            <a:ahLst/>
            <a:cxnLst/>
            <a:rect l="l" t="t" r="r" b="b"/>
            <a:pathLst>
              <a:path w="244475" h="242570">
                <a:moveTo>
                  <a:pt x="0" y="0"/>
                </a:moveTo>
                <a:lnTo>
                  <a:pt x="44939" y="18860"/>
                </a:lnTo>
                <a:lnTo>
                  <a:pt x="87189" y="43615"/>
                </a:lnTo>
                <a:lnTo>
                  <a:pt x="126359" y="73875"/>
                </a:lnTo>
                <a:lnTo>
                  <a:pt x="162062" y="109251"/>
                </a:lnTo>
                <a:lnTo>
                  <a:pt x="193908" y="149354"/>
                </a:lnTo>
                <a:lnTo>
                  <a:pt x="221508" y="193796"/>
                </a:lnTo>
                <a:lnTo>
                  <a:pt x="244475" y="242189"/>
                </a:lnTo>
              </a:path>
            </a:pathLst>
          </a:custGeom>
          <a:ln w="28956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550914" y="4331970"/>
            <a:ext cx="1441450" cy="963930"/>
          </a:xfrm>
          <a:custGeom>
            <a:avLst/>
            <a:gdLst/>
            <a:ahLst/>
            <a:cxnLst/>
            <a:rect l="l" t="t" r="r" b="b"/>
            <a:pathLst>
              <a:path w="1441450" h="963929">
                <a:moveTo>
                  <a:pt x="0" y="963802"/>
                </a:moveTo>
                <a:lnTo>
                  <a:pt x="1440941" y="0"/>
                </a:lnTo>
              </a:path>
            </a:pathLst>
          </a:custGeom>
          <a:ln w="28956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正方形/長方形 50"/>
          <p:cNvSpPr/>
          <p:nvPr/>
        </p:nvSpPr>
        <p:spPr>
          <a:xfrm>
            <a:off x="4594089" y="1905889"/>
            <a:ext cx="34910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The controller selects the steering angle that will form an arc to the look-ahead reference point, and adjusts this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look-ahead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point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to be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further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away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the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faster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the vehicle is traveling. </a:t>
            </a:r>
            <a:endParaRPr lang="ja-JP" altLang="en-US" sz="1600" dirty="0"/>
          </a:p>
        </p:txBody>
      </p:sp>
      <p:pic>
        <p:nvPicPr>
          <p:cNvPr id="52" name="図 5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069" y="3876928"/>
            <a:ext cx="2964134" cy="298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0916"/>
            <a:ext cx="1975104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13892" y="1502917"/>
            <a:ext cx="5944235" cy="400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192" y="1909318"/>
            <a:ext cx="14414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0404" y="1935733"/>
            <a:ext cx="7558785" cy="4008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00404" y="2340813"/>
            <a:ext cx="3170301" cy="4011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076700" y="3165121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Automatic Steering Methods for Autonomous Automobile Path Tracking. CMU</a:t>
            </a:r>
            <a:r>
              <a:rPr lang="ja-JP" altLang="en-US" dirty="0">
                <a:solidFill>
                  <a:srgbClr val="000000"/>
                </a:solidFill>
                <a:latin typeface="RGCJSW+HelveticaNeue"/>
              </a:rPr>
              <a:t>だから重要 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  <a:hlinkClick r:id="rId6"/>
              </a:rPr>
              <a:t>https://</a:t>
            </a:r>
            <a:r>
              <a:rPr lang="en-US" altLang="ja-JP" dirty="0" smtClean="0">
                <a:solidFill>
                  <a:srgbClr val="000000"/>
                </a:solidFill>
                <a:latin typeface="RGCJSW+HelveticaNeue"/>
                <a:hlinkClick r:id="rId6"/>
              </a:rPr>
              <a:t>www.ri.cmu.edu/pub_files/2009/2/Automatic_Steering_Methods_for_Autonomous_Automobile_Path_Tracking.pdf</a:t>
            </a:r>
            <a:endParaRPr lang="en-US" altLang="ja-JP" dirty="0" smtClean="0">
              <a:solidFill>
                <a:srgbClr val="000000"/>
              </a:solidFill>
              <a:latin typeface="RGCJSW+HelveticaNeue"/>
            </a:endParaRPr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8626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5487"/>
            <a:ext cx="3901821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00404" y="1536827"/>
            <a:ext cx="3288791" cy="400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2794" y="1966595"/>
            <a:ext cx="4934711" cy="3215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72794" y="2317114"/>
            <a:ext cx="5701791" cy="3215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72794" y="2667635"/>
            <a:ext cx="6750811" cy="3215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1192" y="1476958"/>
            <a:ext cx="661035" cy="2012218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85140" marR="5080" lvl="0" indent="0" algn="just" defTabSz="914400" rtl="0" eaLnBrk="1" fontAlgn="auto" latinLnBrk="0" hangingPunct="1">
              <a:lnSpc>
                <a:spcPct val="1095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1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  o  o</a:t>
            </a:r>
            <a:endParaRPr kumimoji="1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3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2250831" y="2667635"/>
            <a:ext cx="2892669" cy="321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611315" y="2317114"/>
            <a:ext cx="1204547" cy="3505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164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5431790"/>
          </a:xfrm>
          <a:custGeom>
            <a:avLst/>
            <a:gdLst/>
            <a:ahLst/>
            <a:cxnLst/>
            <a:rect l="l" t="t" r="r" b="b"/>
            <a:pathLst>
              <a:path w="12192000" h="5431790">
                <a:moveTo>
                  <a:pt x="0" y="5431536"/>
                </a:moveTo>
                <a:lnTo>
                  <a:pt x="12192000" y="5431536"/>
                </a:lnTo>
                <a:lnTo>
                  <a:pt x="12192000" y="0"/>
                </a:lnTo>
                <a:lnTo>
                  <a:pt x="0" y="0"/>
                </a:lnTo>
                <a:lnTo>
                  <a:pt x="0" y="5431536"/>
                </a:lnTo>
                <a:close/>
              </a:path>
            </a:pathLst>
          </a:custGeom>
          <a:solidFill>
            <a:srgbClr val="002A5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5431790"/>
          </a:xfrm>
          <a:custGeom>
            <a:avLst/>
            <a:gdLst/>
            <a:ahLst/>
            <a:cxnLst/>
            <a:rect l="l" t="t" r="r" b="b"/>
            <a:pathLst>
              <a:path w="12192000" h="5431790">
                <a:moveTo>
                  <a:pt x="0" y="5431536"/>
                </a:moveTo>
                <a:lnTo>
                  <a:pt x="12192000" y="5431536"/>
                </a:lnTo>
                <a:lnTo>
                  <a:pt x="12192000" y="0"/>
                </a:lnTo>
                <a:lnTo>
                  <a:pt x="0" y="0"/>
                </a:lnTo>
                <a:lnTo>
                  <a:pt x="0" y="5431536"/>
                </a:lnTo>
                <a:close/>
              </a:path>
            </a:pathLst>
          </a:custGeom>
          <a:ln w="12192">
            <a:solidFill>
              <a:srgbClr val="00647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2148" y="5760720"/>
            <a:ext cx="3585972" cy="672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3587" y="3192475"/>
            <a:ext cx="1966976" cy="2441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86838" y="3192475"/>
            <a:ext cx="919352" cy="2441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3892" y="1988820"/>
            <a:ext cx="5696712" cy="5486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26784" y="1988820"/>
            <a:ext cx="457200" cy="5486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381877" y="1988820"/>
            <a:ext cx="1714880" cy="5486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906257" y="1988820"/>
            <a:ext cx="2161286" cy="5486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592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5487"/>
            <a:ext cx="5480050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192" y="1510411"/>
            <a:ext cx="14414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404" y="1536827"/>
            <a:ext cx="5537581" cy="400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0404" y="1943735"/>
            <a:ext cx="6020054" cy="4008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00404" y="2350642"/>
            <a:ext cx="1036929" cy="4008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69617" y="2350642"/>
            <a:ext cx="3440810" cy="4008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72794" y="2780106"/>
            <a:ext cx="4557013" cy="3218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72794" y="3105276"/>
            <a:ext cx="1900682" cy="3215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72794" y="3455796"/>
            <a:ext cx="5057521" cy="3215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72794" y="3780409"/>
            <a:ext cx="5338445" cy="3215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72794" y="4106545"/>
            <a:ext cx="1478026" cy="3215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72794" y="4456760"/>
            <a:ext cx="4088510" cy="32186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33042" y="4806441"/>
            <a:ext cx="2284984" cy="2819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33042" y="5115814"/>
            <a:ext cx="2280285" cy="28194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73632" y="2756738"/>
            <a:ext cx="576580" cy="29591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1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</a:t>
            </a:r>
            <a:endParaRPr kumimoji="1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1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</a:t>
            </a:r>
            <a:endParaRPr kumimoji="1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2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1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</a:t>
            </a:r>
            <a:endParaRPr kumimoji="1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5080" lvl="0" indent="0" algn="r" defTabSz="914400" rtl="0" eaLnBrk="1" fontAlgn="auto" latinLnBrk="0" hangingPunct="1">
              <a:lnSpc>
                <a:spcPct val="100000"/>
              </a:lnSpc>
              <a:spcBef>
                <a:spcPts val="22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50" b="0" i="0" u="none" strike="noStrike" kern="1200" cap="none" spc="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</a:t>
            </a:r>
            <a:endParaRPr kumimoji="1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ingdings"/>
              <a:ea typeface="+mn-ea"/>
              <a:cs typeface="Wingdings"/>
            </a:endParaRPr>
          </a:p>
          <a:p>
            <a:pPr marL="0" marR="5080" lvl="0" indent="0" algn="r" defTabSz="914400" rtl="0" eaLnBrk="1" fontAlgn="auto" latinLnBrk="0" hangingPunct="1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50" b="0" i="0" u="none" strike="noStrike" kern="1200" cap="none" spc="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</a:t>
            </a:r>
            <a:endParaRPr kumimoji="1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ingdings"/>
              <a:ea typeface="+mn-ea"/>
              <a:cs typeface="Wingdings"/>
            </a:endParaRPr>
          </a:p>
          <a:p>
            <a:pPr marL="0" marR="5080" lvl="0" indent="0" algn="r" defTabSz="914400" rtl="0" eaLnBrk="1" fontAlgn="auto" latinLnBrk="0" hangingPunct="1">
              <a:lnSpc>
                <a:spcPct val="100000"/>
              </a:lnSpc>
              <a:spcBef>
                <a:spcPts val="22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50" b="0" i="0" u="none" strike="noStrike" kern="1200" cap="none" spc="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</a:t>
            </a:r>
            <a:endParaRPr kumimoji="1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ingdings"/>
              <a:ea typeface="+mn-ea"/>
              <a:cs typeface="Wingding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733042" y="5426659"/>
            <a:ext cx="3536823" cy="28194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710171" y="1485900"/>
            <a:ext cx="3578352" cy="233172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3930163" y="2780106"/>
            <a:ext cx="1143000" cy="3218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750820" y="4115638"/>
            <a:ext cx="311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Look-ahead distance</a:t>
            </a:r>
            <a:r>
              <a:rPr kumimoji="1" lang="ja-JP" altLang="en-US" dirty="0" smtClean="0"/>
              <a:t>を使わず</a:t>
            </a:r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2303585" y="5426659"/>
            <a:ext cx="2769578" cy="2891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4906108" y="3817620"/>
            <a:ext cx="1547446" cy="2843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79831" y="4537836"/>
            <a:ext cx="17249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単純追跡は単純に</a:t>
            </a:r>
            <a:r>
              <a:rPr kumimoji="1" lang="en-US" altLang="ja-JP" sz="1600" dirty="0" smtClean="0"/>
              <a:t>reference</a:t>
            </a:r>
            <a:r>
              <a:rPr kumimoji="1" lang="ja-JP" altLang="en-US" sz="1600" dirty="0" smtClean="0"/>
              <a:t>に戻りたい、</a:t>
            </a:r>
            <a:r>
              <a:rPr kumimoji="1" lang="en-US" altLang="ja-JP" sz="1600" dirty="0" smtClean="0"/>
              <a:t>heading</a:t>
            </a:r>
            <a:r>
              <a:rPr kumimoji="1" lang="ja-JP" altLang="en-US" sz="1600" dirty="0" smtClean="0"/>
              <a:t>エラーは特に考えてないと思う。</a:t>
            </a:r>
            <a:endParaRPr kumimoji="1" lang="ja-JP" altLang="en-US" sz="1600" dirty="0"/>
          </a:p>
        </p:txBody>
      </p:sp>
      <p:sp>
        <p:nvSpPr>
          <p:cNvPr id="25" name="正方形/長方形 24"/>
          <p:cNvSpPr/>
          <p:nvPr/>
        </p:nvSpPr>
        <p:spPr>
          <a:xfrm>
            <a:off x="2514600" y="4806441"/>
            <a:ext cx="1498727" cy="2819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478796" y="5133001"/>
            <a:ext cx="1534531" cy="2647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494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5487"/>
            <a:ext cx="3983609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00404" y="1536827"/>
            <a:ext cx="4458716" cy="400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192" y="1476958"/>
            <a:ext cx="661035" cy="817244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5080" lvl="0" indent="0" algn="r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1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</a:t>
            </a:r>
            <a:endParaRPr kumimoji="1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72794" y="1966595"/>
            <a:ext cx="7217664" cy="3215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72794" y="2292730"/>
            <a:ext cx="1763776" cy="3215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3632" y="2970656"/>
            <a:ext cx="18859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1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</a:t>
            </a:r>
            <a:endParaRPr kumimoji="1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72794" y="2994025"/>
            <a:ext cx="2299208" cy="3215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57066" y="2994025"/>
            <a:ext cx="1920240" cy="3215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33042" y="3343021"/>
            <a:ext cx="3343275" cy="2819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33042" y="3652392"/>
            <a:ext cx="3280409" cy="2819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733042" y="3963289"/>
            <a:ext cx="4601972" cy="2819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15541" y="3297097"/>
            <a:ext cx="134620" cy="126492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50" b="0" i="0" u="none" strike="noStrike" kern="1200" cap="none" spc="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</a:t>
            </a:r>
            <a:endParaRPr kumimoji="1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ingdings"/>
              <a:ea typeface="+mn-ea"/>
              <a:cs typeface="Wingdings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50" b="0" i="0" u="none" strike="noStrike" kern="1200" cap="none" spc="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</a:t>
            </a:r>
            <a:endParaRPr kumimoji="1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ingdings"/>
              <a:ea typeface="+mn-ea"/>
              <a:cs typeface="Wingdings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2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50" b="0" i="0" u="none" strike="noStrike" kern="1200" cap="none" spc="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</a:t>
            </a:r>
            <a:endParaRPr kumimoji="1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ingdings"/>
              <a:ea typeface="+mn-ea"/>
              <a:cs typeface="Wingdings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50" b="0" i="0" u="none" strike="noStrike" kern="1200" cap="none" spc="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</a:t>
            </a:r>
            <a:endParaRPr kumimoji="1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ingdings"/>
              <a:ea typeface="+mn-ea"/>
              <a:cs typeface="Wingding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33042" y="4272660"/>
            <a:ext cx="3602481" cy="2819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73632" y="5612079"/>
            <a:ext cx="18859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1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</a:t>
            </a:r>
            <a:endParaRPr kumimoji="1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72794" y="5635447"/>
            <a:ext cx="4872608" cy="32156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980938" y="3600450"/>
            <a:ext cx="3128035" cy="24259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251952" y="4043171"/>
            <a:ext cx="356235" cy="493395"/>
          </a:xfrm>
          <a:custGeom>
            <a:avLst/>
            <a:gdLst/>
            <a:ahLst/>
            <a:cxnLst/>
            <a:rect l="l" t="t" r="r" b="b"/>
            <a:pathLst>
              <a:path w="356234" h="493395">
                <a:moveTo>
                  <a:pt x="226314" y="0"/>
                </a:moveTo>
                <a:lnTo>
                  <a:pt x="0" y="424179"/>
                </a:lnTo>
                <a:lnTo>
                  <a:pt x="129540" y="493267"/>
                </a:lnTo>
                <a:lnTo>
                  <a:pt x="355853" y="69087"/>
                </a:lnTo>
                <a:lnTo>
                  <a:pt x="2263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342379" y="5104638"/>
            <a:ext cx="466725" cy="334645"/>
          </a:xfrm>
          <a:custGeom>
            <a:avLst/>
            <a:gdLst/>
            <a:ahLst/>
            <a:cxnLst/>
            <a:rect l="l" t="t" r="r" b="b"/>
            <a:pathLst>
              <a:path w="466725" h="334645">
                <a:moveTo>
                  <a:pt x="397510" y="0"/>
                </a:moveTo>
                <a:lnTo>
                  <a:pt x="0" y="189865"/>
                </a:lnTo>
                <a:lnTo>
                  <a:pt x="69215" y="334518"/>
                </a:lnTo>
                <a:lnTo>
                  <a:pt x="466598" y="144525"/>
                </a:lnTo>
                <a:lnTo>
                  <a:pt x="3975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23304" y="4264152"/>
            <a:ext cx="1844039" cy="996315"/>
          </a:xfrm>
          <a:custGeom>
            <a:avLst/>
            <a:gdLst/>
            <a:ahLst/>
            <a:cxnLst/>
            <a:rect l="l" t="t" r="r" b="b"/>
            <a:pathLst>
              <a:path w="1844040" h="996314">
                <a:moveTo>
                  <a:pt x="0" y="995807"/>
                </a:moveTo>
                <a:lnTo>
                  <a:pt x="1843913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408923" y="3178301"/>
            <a:ext cx="474980" cy="1131570"/>
          </a:xfrm>
          <a:custGeom>
            <a:avLst/>
            <a:gdLst/>
            <a:ahLst/>
            <a:cxnLst/>
            <a:rect l="l" t="t" r="r" b="b"/>
            <a:pathLst>
              <a:path w="474979" h="1131570">
                <a:moveTo>
                  <a:pt x="421175" y="75167"/>
                </a:moveTo>
                <a:lnTo>
                  <a:pt x="0" y="1120394"/>
                </a:lnTo>
                <a:lnTo>
                  <a:pt x="26924" y="1131189"/>
                </a:lnTo>
                <a:lnTo>
                  <a:pt x="448093" y="85976"/>
                </a:lnTo>
                <a:lnTo>
                  <a:pt x="421175" y="75167"/>
                </a:lnTo>
                <a:close/>
              </a:path>
              <a:path w="474979" h="1131570">
                <a:moveTo>
                  <a:pt x="472127" y="61722"/>
                </a:moveTo>
                <a:lnTo>
                  <a:pt x="426593" y="61722"/>
                </a:lnTo>
                <a:lnTo>
                  <a:pt x="453517" y="72517"/>
                </a:lnTo>
                <a:lnTo>
                  <a:pt x="448093" y="85976"/>
                </a:lnTo>
                <a:lnTo>
                  <a:pt x="474979" y="96774"/>
                </a:lnTo>
                <a:lnTo>
                  <a:pt x="472127" y="61722"/>
                </a:lnTo>
                <a:close/>
              </a:path>
              <a:path w="474979" h="1131570">
                <a:moveTo>
                  <a:pt x="426593" y="61722"/>
                </a:moveTo>
                <a:lnTo>
                  <a:pt x="421175" y="75167"/>
                </a:lnTo>
                <a:lnTo>
                  <a:pt x="448093" y="85976"/>
                </a:lnTo>
                <a:lnTo>
                  <a:pt x="453517" y="72517"/>
                </a:lnTo>
                <a:lnTo>
                  <a:pt x="426593" y="61722"/>
                </a:lnTo>
                <a:close/>
              </a:path>
              <a:path w="474979" h="1131570">
                <a:moveTo>
                  <a:pt x="467105" y="0"/>
                </a:moveTo>
                <a:lnTo>
                  <a:pt x="394334" y="64388"/>
                </a:lnTo>
                <a:lnTo>
                  <a:pt x="421175" y="75167"/>
                </a:lnTo>
                <a:lnTo>
                  <a:pt x="426593" y="61722"/>
                </a:lnTo>
                <a:lnTo>
                  <a:pt x="472127" y="61722"/>
                </a:lnTo>
                <a:lnTo>
                  <a:pt x="467105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443721" y="3644646"/>
            <a:ext cx="1056640" cy="646430"/>
          </a:xfrm>
          <a:custGeom>
            <a:avLst/>
            <a:gdLst/>
            <a:ahLst/>
            <a:cxnLst/>
            <a:rect l="l" t="t" r="r" b="b"/>
            <a:pathLst>
              <a:path w="1056640" h="646429">
                <a:moveTo>
                  <a:pt x="0" y="646048"/>
                </a:moveTo>
                <a:lnTo>
                  <a:pt x="1056639" y="0"/>
                </a:lnTo>
              </a:path>
            </a:pathLst>
          </a:custGeom>
          <a:ln w="19812">
            <a:solidFill>
              <a:srgbClr val="001F5F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459978" y="3113913"/>
            <a:ext cx="3086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-3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1" sz="2175" b="0" i="0" u="none" strike="noStrike" kern="1200" cap="none" spc="-52" normalizeH="0" baseline="-15325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</a:t>
            </a:r>
            <a:endParaRPr kumimoji="1" sz="2175" b="0" i="0" u="none" strike="noStrike" kern="1200" cap="none" spc="0" normalizeH="0" baseline="-15325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846057" y="3330955"/>
            <a:ext cx="1625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𝛿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172193" y="3425444"/>
            <a:ext cx="2044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𝜓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670797" y="3719576"/>
            <a:ext cx="257175" cy="269875"/>
          </a:xfrm>
          <a:custGeom>
            <a:avLst/>
            <a:gdLst/>
            <a:ahLst/>
            <a:cxnLst/>
            <a:rect l="l" t="t" r="r" b="b"/>
            <a:pathLst>
              <a:path w="257175" h="269875">
                <a:moveTo>
                  <a:pt x="90534" y="53707"/>
                </a:moveTo>
                <a:lnTo>
                  <a:pt x="130936" y="75437"/>
                </a:lnTo>
                <a:lnTo>
                  <a:pt x="165734" y="104012"/>
                </a:lnTo>
                <a:lnTo>
                  <a:pt x="194691" y="138556"/>
                </a:lnTo>
                <a:lnTo>
                  <a:pt x="216788" y="178307"/>
                </a:lnTo>
                <a:lnTo>
                  <a:pt x="231267" y="222376"/>
                </a:lnTo>
                <a:lnTo>
                  <a:pt x="236981" y="269494"/>
                </a:lnTo>
                <a:lnTo>
                  <a:pt x="256794" y="268478"/>
                </a:lnTo>
                <a:lnTo>
                  <a:pt x="252856" y="229743"/>
                </a:lnTo>
                <a:lnTo>
                  <a:pt x="243458" y="192659"/>
                </a:lnTo>
                <a:lnTo>
                  <a:pt x="223393" y="147447"/>
                </a:lnTo>
                <a:lnTo>
                  <a:pt x="195452" y="107187"/>
                </a:lnTo>
                <a:lnTo>
                  <a:pt x="160781" y="72898"/>
                </a:lnTo>
                <a:lnTo>
                  <a:pt x="133762" y="54101"/>
                </a:lnTo>
                <a:lnTo>
                  <a:pt x="91948" y="54101"/>
                </a:lnTo>
                <a:lnTo>
                  <a:pt x="90534" y="53707"/>
                </a:lnTo>
                <a:close/>
              </a:path>
              <a:path w="257175" h="269875">
                <a:moveTo>
                  <a:pt x="81279" y="0"/>
                </a:moveTo>
                <a:lnTo>
                  <a:pt x="0" y="25654"/>
                </a:lnTo>
                <a:lnTo>
                  <a:pt x="69215" y="75184"/>
                </a:lnTo>
                <a:lnTo>
                  <a:pt x="73426" y="48936"/>
                </a:lnTo>
                <a:lnTo>
                  <a:pt x="60071" y="45212"/>
                </a:lnTo>
                <a:lnTo>
                  <a:pt x="65404" y="26035"/>
                </a:lnTo>
                <a:lnTo>
                  <a:pt x="77102" y="26035"/>
                </a:lnTo>
                <a:lnTo>
                  <a:pt x="81279" y="0"/>
                </a:lnTo>
                <a:close/>
              </a:path>
              <a:path w="257175" h="269875">
                <a:moveTo>
                  <a:pt x="90297" y="53593"/>
                </a:moveTo>
                <a:lnTo>
                  <a:pt x="90534" y="53707"/>
                </a:lnTo>
                <a:lnTo>
                  <a:pt x="91948" y="54101"/>
                </a:lnTo>
                <a:lnTo>
                  <a:pt x="90297" y="53593"/>
                </a:lnTo>
                <a:close/>
              </a:path>
              <a:path w="257175" h="269875">
                <a:moveTo>
                  <a:pt x="132924" y="53593"/>
                </a:moveTo>
                <a:lnTo>
                  <a:pt x="90297" y="53593"/>
                </a:lnTo>
                <a:lnTo>
                  <a:pt x="91948" y="54101"/>
                </a:lnTo>
                <a:lnTo>
                  <a:pt x="133762" y="54101"/>
                </a:lnTo>
                <a:lnTo>
                  <a:pt x="132924" y="53593"/>
                </a:lnTo>
                <a:close/>
              </a:path>
              <a:path w="257175" h="269875">
                <a:moveTo>
                  <a:pt x="76594" y="29200"/>
                </a:moveTo>
                <a:lnTo>
                  <a:pt x="73426" y="48936"/>
                </a:lnTo>
                <a:lnTo>
                  <a:pt x="90534" y="53707"/>
                </a:lnTo>
                <a:lnTo>
                  <a:pt x="90297" y="53593"/>
                </a:lnTo>
                <a:lnTo>
                  <a:pt x="132924" y="53593"/>
                </a:lnTo>
                <a:lnTo>
                  <a:pt x="120142" y="45847"/>
                </a:lnTo>
                <a:lnTo>
                  <a:pt x="98805" y="35687"/>
                </a:lnTo>
                <a:lnTo>
                  <a:pt x="97790" y="35179"/>
                </a:lnTo>
                <a:lnTo>
                  <a:pt x="97281" y="35051"/>
                </a:lnTo>
                <a:lnTo>
                  <a:pt x="76594" y="29200"/>
                </a:lnTo>
                <a:close/>
              </a:path>
              <a:path w="257175" h="269875">
                <a:moveTo>
                  <a:pt x="65404" y="26035"/>
                </a:moveTo>
                <a:lnTo>
                  <a:pt x="60071" y="45212"/>
                </a:lnTo>
                <a:lnTo>
                  <a:pt x="73426" y="48936"/>
                </a:lnTo>
                <a:lnTo>
                  <a:pt x="76594" y="29200"/>
                </a:lnTo>
                <a:lnTo>
                  <a:pt x="65404" y="26035"/>
                </a:lnTo>
                <a:close/>
              </a:path>
              <a:path w="257175" h="269875">
                <a:moveTo>
                  <a:pt x="77102" y="26035"/>
                </a:moveTo>
                <a:lnTo>
                  <a:pt x="65404" y="26035"/>
                </a:lnTo>
                <a:lnTo>
                  <a:pt x="76594" y="29200"/>
                </a:lnTo>
                <a:lnTo>
                  <a:pt x="77102" y="26035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166609" y="5144516"/>
            <a:ext cx="1612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𝐿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636257" y="4479163"/>
            <a:ext cx="1877695" cy="1010919"/>
          </a:xfrm>
          <a:custGeom>
            <a:avLst/>
            <a:gdLst/>
            <a:ahLst/>
            <a:cxnLst/>
            <a:rect l="l" t="t" r="r" b="b"/>
            <a:pathLst>
              <a:path w="1877695" h="1010920">
                <a:moveTo>
                  <a:pt x="78994" y="890016"/>
                </a:moveTo>
                <a:lnTo>
                  <a:pt x="69976" y="892175"/>
                </a:lnTo>
                <a:lnTo>
                  <a:pt x="65786" y="898906"/>
                </a:lnTo>
                <a:lnTo>
                  <a:pt x="0" y="1005586"/>
                </a:lnTo>
                <a:lnTo>
                  <a:pt x="133223" y="1010793"/>
                </a:lnTo>
                <a:lnTo>
                  <a:pt x="139541" y="1004951"/>
                </a:lnTo>
                <a:lnTo>
                  <a:pt x="32131" y="1004951"/>
                </a:lnTo>
                <a:lnTo>
                  <a:pt x="18542" y="979297"/>
                </a:lnTo>
                <a:lnTo>
                  <a:pt x="65730" y="954154"/>
                </a:lnTo>
                <a:lnTo>
                  <a:pt x="90424" y="914146"/>
                </a:lnTo>
                <a:lnTo>
                  <a:pt x="94615" y="907288"/>
                </a:lnTo>
                <a:lnTo>
                  <a:pt x="92583" y="898398"/>
                </a:lnTo>
                <a:lnTo>
                  <a:pt x="85725" y="894207"/>
                </a:lnTo>
                <a:lnTo>
                  <a:pt x="78994" y="890016"/>
                </a:lnTo>
                <a:close/>
              </a:path>
              <a:path w="1877695" h="1010920">
                <a:moveTo>
                  <a:pt x="65730" y="954154"/>
                </a:moveTo>
                <a:lnTo>
                  <a:pt x="18542" y="979297"/>
                </a:lnTo>
                <a:lnTo>
                  <a:pt x="32131" y="1004951"/>
                </a:lnTo>
                <a:lnTo>
                  <a:pt x="41902" y="999744"/>
                </a:lnTo>
                <a:lnTo>
                  <a:pt x="37592" y="999744"/>
                </a:lnTo>
                <a:lnTo>
                  <a:pt x="25908" y="977646"/>
                </a:lnTo>
                <a:lnTo>
                  <a:pt x="51231" y="977646"/>
                </a:lnTo>
                <a:lnTo>
                  <a:pt x="65730" y="954154"/>
                </a:lnTo>
                <a:close/>
              </a:path>
              <a:path w="1877695" h="1010920">
                <a:moveTo>
                  <a:pt x="79553" y="979680"/>
                </a:moveTo>
                <a:lnTo>
                  <a:pt x="32131" y="1004951"/>
                </a:lnTo>
                <a:lnTo>
                  <a:pt x="139541" y="1004951"/>
                </a:lnTo>
                <a:lnTo>
                  <a:pt x="139953" y="1004570"/>
                </a:lnTo>
                <a:lnTo>
                  <a:pt x="140208" y="996569"/>
                </a:lnTo>
                <a:lnTo>
                  <a:pt x="140589" y="988568"/>
                </a:lnTo>
                <a:lnTo>
                  <a:pt x="134366" y="981837"/>
                </a:lnTo>
                <a:lnTo>
                  <a:pt x="79553" y="979680"/>
                </a:lnTo>
                <a:close/>
              </a:path>
              <a:path w="1877695" h="1010920">
                <a:moveTo>
                  <a:pt x="25908" y="977646"/>
                </a:moveTo>
                <a:lnTo>
                  <a:pt x="37592" y="999744"/>
                </a:lnTo>
                <a:lnTo>
                  <a:pt x="50651" y="978584"/>
                </a:lnTo>
                <a:lnTo>
                  <a:pt x="25908" y="977646"/>
                </a:lnTo>
                <a:close/>
              </a:path>
              <a:path w="1877695" h="1010920">
                <a:moveTo>
                  <a:pt x="50651" y="978584"/>
                </a:moveTo>
                <a:lnTo>
                  <a:pt x="37592" y="999744"/>
                </a:lnTo>
                <a:lnTo>
                  <a:pt x="41902" y="999744"/>
                </a:lnTo>
                <a:lnTo>
                  <a:pt x="79553" y="979680"/>
                </a:lnTo>
                <a:lnTo>
                  <a:pt x="50651" y="978584"/>
                </a:lnTo>
                <a:close/>
              </a:path>
              <a:path w="1877695" h="1010920">
                <a:moveTo>
                  <a:pt x="1798104" y="31120"/>
                </a:moveTo>
                <a:lnTo>
                  <a:pt x="65730" y="954154"/>
                </a:lnTo>
                <a:lnTo>
                  <a:pt x="50651" y="978584"/>
                </a:lnTo>
                <a:lnTo>
                  <a:pt x="79553" y="979680"/>
                </a:lnTo>
                <a:lnTo>
                  <a:pt x="1811518" y="56744"/>
                </a:lnTo>
                <a:lnTo>
                  <a:pt x="1826665" y="32203"/>
                </a:lnTo>
                <a:lnTo>
                  <a:pt x="1798104" y="31120"/>
                </a:lnTo>
                <a:close/>
              </a:path>
              <a:path w="1877695" h="1010920">
                <a:moveTo>
                  <a:pt x="51231" y="977646"/>
                </a:moveTo>
                <a:lnTo>
                  <a:pt x="25908" y="977646"/>
                </a:lnTo>
                <a:lnTo>
                  <a:pt x="50651" y="978584"/>
                </a:lnTo>
                <a:lnTo>
                  <a:pt x="51231" y="977646"/>
                </a:lnTo>
                <a:close/>
              </a:path>
              <a:path w="1877695" h="1010920">
                <a:moveTo>
                  <a:pt x="1876970" y="5968"/>
                </a:moveTo>
                <a:lnTo>
                  <a:pt x="1845310" y="5968"/>
                </a:lnTo>
                <a:lnTo>
                  <a:pt x="1858899" y="31495"/>
                </a:lnTo>
                <a:lnTo>
                  <a:pt x="1811518" y="56744"/>
                </a:lnTo>
                <a:lnTo>
                  <a:pt x="1786890" y="96647"/>
                </a:lnTo>
                <a:lnTo>
                  <a:pt x="1782699" y="103505"/>
                </a:lnTo>
                <a:lnTo>
                  <a:pt x="1784858" y="112394"/>
                </a:lnTo>
                <a:lnTo>
                  <a:pt x="1791716" y="116586"/>
                </a:lnTo>
                <a:lnTo>
                  <a:pt x="1798447" y="120776"/>
                </a:lnTo>
                <a:lnTo>
                  <a:pt x="1807337" y="118618"/>
                </a:lnTo>
                <a:lnTo>
                  <a:pt x="1811527" y="111887"/>
                </a:lnTo>
                <a:lnTo>
                  <a:pt x="1876970" y="5968"/>
                </a:lnTo>
                <a:close/>
              </a:path>
              <a:path w="1877695" h="1010920">
                <a:moveTo>
                  <a:pt x="1826665" y="32203"/>
                </a:moveTo>
                <a:lnTo>
                  <a:pt x="1811518" y="56744"/>
                </a:lnTo>
                <a:lnTo>
                  <a:pt x="1855800" y="33147"/>
                </a:lnTo>
                <a:lnTo>
                  <a:pt x="1851533" y="33147"/>
                </a:lnTo>
                <a:lnTo>
                  <a:pt x="1826665" y="32203"/>
                </a:lnTo>
                <a:close/>
              </a:path>
              <a:path w="1877695" h="1010920">
                <a:moveTo>
                  <a:pt x="1839722" y="11049"/>
                </a:moveTo>
                <a:lnTo>
                  <a:pt x="1826665" y="32203"/>
                </a:lnTo>
                <a:lnTo>
                  <a:pt x="1851533" y="33147"/>
                </a:lnTo>
                <a:lnTo>
                  <a:pt x="1839722" y="11049"/>
                </a:lnTo>
                <a:close/>
              </a:path>
              <a:path w="1877695" h="1010920">
                <a:moveTo>
                  <a:pt x="1848014" y="11049"/>
                </a:moveTo>
                <a:lnTo>
                  <a:pt x="1839722" y="11049"/>
                </a:lnTo>
                <a:lnTo>
                  <a:pt x="1851533" y="33147"/>
                </a:lnTo>
                <a:lnTo>
                  <a:pt x="1855800" y="33147"/>
                </a:lnTo>
                <a:lnTo>
                  <a:pt x="1858899" y="31495"/>
                </a:lnTo>
                <a:lnTo>
                  <a:pt x="1848014" y="11049"/>
                </a:lnTo>
                <a:close/>
              </a:path>
              <a:path w="1877695" h="1010920">
                <a:moveTo>
                  <a:pt x="1845310" y="5968"/>
                </a:moveTo>
                <a:lnTo>
                  <a:pt x="1798104" y="31120"/>
                </a:lnTo>
                <a:lnTo>
                  <a:pt x="1826665" y="32203"/>
                </a:lnTo>
                <a:lnTo>
                  <a:pt x="1839722" y="11049"/>
                </a:lnTo>
                <a:lnTo>
                  <a:pt x="1848014" y="11049"/>
                </a:lnTo>
                <a:lnTo>
                  <a:pt x="1845310" y="5968"/>
                </a:lnTo>
                <a:close/>
              </a:path>
              <a:path w="1877695" h="1010920">
                <a:moveTo>
                  <a:pt x="1744218" y="0"/>
                </a:moveTo>
                <a:lnTo>
                  <a:pt x="1737487" y="6223"/>
                </a:lnTo>
                <a:lnTo>
                  <a:pt x="1737106" y="14224"/>
                </a:lnTo>
                <a:lnTo>
                  <a:pt x="1736852" y="22225"/>
                </a:lnTo>
                <a:lnTo>
                  <a:pt x="1743075" y="28956"/>
                </a:lnTo>
                <a:lnTo>
                  <a:pt x="1798104" y="31120"/>
                </a:lnTo>
                <a:lnTo>
                  <a:pt x="1845310" y="5968"/>
                </a:lnTo>
                <a:lnTo>
                  <a:pt x="1876970" y="5968"/>
                </a:lnTo>
                <a:lnTo>
                  <a:pt x="1877441" y="5206"/>
                </a:lnTo>
                <a:lnTo>
                  <a:pt x="174421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759196" y="3212592"/>
            <a:ext cx="1858645" cy="1981835"/>
          </a:xfrm>
          <a:custGeom>
            <a:avLst/>
            <a:gdLst/>
            <a:ahLst/>
            <a:cxnLst/>
            <a:rect l="l" t="t" r="r" b="b"/>
            <a:pathLst>
              <a:path w="1858645" h="1981835">
                <a:moveTo>
                  <a:pt x="0" y="1981708"/>
                </a:moveTo>
                <a:lnTo>
                  <a:pt x="1858645" y="0"/>
                </a:lnTo>
              </a:path>
            </a:pathLst>
          </a:custGeom>
          <a:ln w="57912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610478" y="4477511"/>
            <a:ext cx="617855" cy="565150"/>
          </a:xfrm>
          <a:custGeom>
            <a:avLst/>
            <a:gdLst/>
            <a:ahLst/>
            <a:cxnLst/>
            <a:rect l="l" t="t" r="r" b="b"/>
            <a:pathLst>
              <a:path w="617854" h="565150">
                <a:moveTo>
                  <a:pt x="56207" y="482600"/>
                </a:moveTo>
                <a:lnTo>
                  <a:pt x="36068" y="482600"/>
                </a:lnTo>
                <a:lnTo>
                  <a:pt x="117475" y="565150"/>
                </a:lnTo>
                <a:lnTo>
                  <a:pt x="127635" y="556260"/>
                </a:lnTo>
                <a:lnTo>
                  <a:pt x="56207" y="482600"/>
                </a:lnTo>
                <a:close/>
              </a:path>
              <a:path w="617854" h="565150">
                <a:moveTo>
                  <a:pt x="111506" y="441960"/>
                </a:moveTo>
                <a:lnTo>
                  <a:pt x="102362" y="450850"/>
                </a:lnTo>
                <a:lnTo>
                  <a:pt x="167005" y="516889"/>
                </a:lnTo>
                <a:lnTo>
                  <a:pt x="176149" y="508000"/>
                </a:lnTo>
                <a:lnTo>
                  <a:pt x="140335" y="471169"/>
                </a:lnTo>
                <a:lnTo>
                  <a:pt x="135762" y="463550"/>
                </a:lnTo>
                <a:lnTo>
                  <a:pt x="133694" y="455930"/>
                </a:lnTo>
                <a:lnTo>
                  <a:pt x="124333" y="455930"/>
                </a:lnTo>
                <a:lnTo>
                  <a:pt x="111506" y="441960"/>
                </a:lnTo>
                <a:close/>
              </a:path>
              <a:path w="617854" h="565150">
                <a:moveTo>
                  <a:pt x="65405" y="436880"/>
                </a:moveTo>
                <a:lnTo>
                  <a:pt x="0" y="500380"/>
                </a:lnTo>
                <a:lnTo>
                  <a:pt x="8509" y="509269"/>
                </a:lnTo>
                <a:lnTo>
                  <a:pt x="36068" y="482600"/>
                </a:lnTo>
                <a:lnTo>
                  <a:pt x="56207" y="482600"/>
                </a:lnTo>
                <a:lnTo>
                  <a:pt x="46355" y="472439"/>
                </a:lnTo>
                <a:lnTo>
                  <a:pt x="73913" y="445769"/>
                </a:lnTo>
                <a:lnTo>
                  <a:pt x="65405" y="436880"/>
                </a:lnTo>
                <a:close/>
              </a:path>
              <a:path w="617854" h="565150">
                <a:moveTo>
                  <a:pt x="211796" y="386080"/>
                </a:moveTo>
                <a:lnTo>
                  <a:pt x="191516" y="386080"/>
                </a:lnTo>
                <a:lnTo>
                  <a:pt x="195834" y="388619"/>
                </a:lnTo>
                <a:lnTo>
                  <a:pt x="200151" y="392430"/>
                </a:lnTo>
                <a:lnTo>
                  <a:pt x="203708" y="396239"/>
                </a:lnTo>
                <a:lnTo>
                  <a:pt x="195494" y="407669"/>
                </a:lnTo>
                <a:lnTo>
                  <a:pt x="189150" y="419100"/>
                </a:lnTo>
                <a:lnTo>
                  <a:pt x="184687" y="427989"/>
                </a:lnTo>
                <a:lnTo>
                  <a:pt x="182118" y="436880"/>
                </a:lnTo>
                <a:lnTo>
                  <a:pt x="181286" y="444500"/>
                </a:lnTo>
                <a:lnTo>
                  <a:pt x="182229" y="450850"/>
                </a:lnTo>
                <a:lnTo>
                  <a:pt x="184957" y="457200"/>
                </a:lnTo>
                <a:lnTo>
                  <a:pt x="189484" y="462280"/>
                </a:lnTo>
                <a:lnTo>
                  <a:pt x="195453" y="468630"/>
                </a:lnTo>
                <a:lnTo>
                  <a:pt x="201803" y="471169"/>
                </a:lnTo>
                <a:lnTo>
                  <a:pt x="214884" y="469900"/>
                </a:lnTo>
                <a:lnTo>
                  <a:pt x="220853" y="467360"/>
                </a:lnTo>
                <a:lnTo>
                  <a:pt x="229743" y="458469"/>
                </a:lnTo>
                <a:lnTo>
                  <a:pt x="205486" y="458469"/>
                </a:lnTo>
                <a:lnTo>
                  <a:pt x="201930" y="457200"/>
                </a:lnTo>
                <a:lnTo>
                  <a:pt x="198755" y="453389"/>
                </a:lnTo>
                <a:lnTo>
                  <a:pt x="194310" y="449580"/>
                </a:lnTo>
                <a:lnTo>
                  <a:pt x="193167" y="443230"/>
                </a:lnTo>
                <a:lnTo>
                  <a:pt x="211709" y="403860"/>
                </a:lnTo>
                <a:lnTo>
                  <a:pt x="229303" y="403860"/>
                </a:lnTo>
                <a:lnTo>
                  <a:pt x="211796" y="386080"/>
                </a:lnTo>
                <a:close/>
              </a:path>
              <a:path w="617854" h="565150">
                <a:moveTo>
                  <a:pt x="229303" y="403860"/>
                </a:moveTo>
                <a:lnTo>
                  <a:pt x="211709" y="403860"/>
                </a:lnTo>
                <a:lnTo>
                  <a:pt x="229488" y="422910"/>
                </a:lnTo>
                <a:lnTo>
                  <a:pt x="229743" y="427989"/>
                </a:lnTo>
                <a:lnTo>
                  <a:pt x="228981" y="434339"/>
                </a:lnTo>
                <a:lnTo>
                  <a:pt x="227330" y="439419"/>
                </a:lnTo>
                <a:lnTo>
                  <a:pt x="225551" y="445769"/>
                </a:lnTo>
                <a:lnTo>
                  <a:pt x="205486" y="458469"/>
                </a:lnTo>
                <a:lnTo>
                  <a:pt x="229743" y="458469"/>
                </a:lnTo>
                <a:lnTo>
                  <a:pt x="231012" y="457200"/>
                </a:lnTo>
                <a:lnTo>
                  <a:pt x="234315" y="452119"/>
                </a:lnTo>
                <a:lnTo>
                  <a:pt x="235838" y="445769"/>
                </a:lnTo>
                <a:lnTo>
                  <a:pt x="237490" y="440689"/>
                </a:lnTo>
                <a:lnTo>
                  <a:pt x="238251" y="435610"/>
                </a:lnTo>
                <a:lnTo>
                  <a:pt x="237871" y="430530"/>
                </a:lnTo>
                <a:lnTo>
                  <a:pt x="255959" y="430530"/>
                </a:lnTo>
                <a:lnTo>
                  <a:pt x="257301" y="429260"/>
                </a:lnTo>
                <a:lnTo>
                  <a:pt x="255270" y="427989"/>
                </a:lnTo>
                <a:lnTo>
                  <a:pt x="250698" y="425450"/>
                </a:lnTo>
                <a:lnTo>
                  <a:pt x="248285" y="422910"/>
                </a:lnTo>
                <a:lnTo>
                  <a:pt x="245363" y="420369"/>
                </a:lnTo>
                <a:lnTo>
                  <a:pt x="241808" y="416560"/>
                </a:lnTo>
                <a:lnTo>
                  <a:pt x="229303" y="403860"/>
                </a:lnTo>
                <a:close/>
              </a:path>
              <a:path w="617854" h="565150">
                <a:moveTo>
                  <a:pt x="132334" y="420369"/>
                </a:moveTo>
                <a:lnTo>
                  <a:pt x="127000" y="425450"/>
                </a:lnTo>
                <a:lnTo>
                  <a:pt x="123825" y="430530"/>
                </a:lnTo>
                <a:lnTo>
                  <a:pt x="122244" y="440689"/>
                </a:lnTo>
                <a:lnTo>
                  <a:pt x="122148" y="443230"/>
                </a:lnTo>
                <a:lnTo>
                  <a:pt x="122555" y="448310"/>
                </a:lnTo>
                <a:lnTo>
                  <a:pt x="124587" y="454660"/>
                </a:lnTo>
                <a:lnTo>
                  <a:pt x="124333" y="455930"/>
                </a:lnTo>
                <a:lnTo>
                  <a:pt x="133694" y="455930"/>
                </a:lnTo>
                <a:lnTo>
                  <a:pt x="133350" y="454660"/>
                </a:lnTo>
                <a:lnTo>
                  <a:pt x="133096" y="440689"/>
                </a:lnTo>
                <a:lnTo>
                  <a:pt x="135762" y="434339"/>
                </a:lnTo>
                <a:lnTo>
                  <a:pt x="141224" y="429260"/>
                </a:lnTo>
                <a:lnTo>
                  <a:pt x="132334" y="420369"/>
                </a:lnTo>
                <a:close/>
              </a:path>
              <a:path w="617854" h="565150">
                <a:moveTo>
                  <a:pt x="223393" y="332739"/>
                </a:moveTo>
                <a:lnTo>
                  <a:pt x="214249" y="341630"/>
                </a:lnTo>
                <a:lnTo>
                  <a:pt x="288671" y="419100"/>
                </a:lnTo>
                <a:lnTo>
                  <a:pt x="291084" y="420369"/>
                </a:lnTo>
                <a:lnTo>
                  <a:pt x="292100" y="422910"/>
                </a:lnTo>
                <a:lnTo>
                  <a:pt x="291846" y="427989"/>
                </a:lnTo>
                <a:lnTo>
                  <a:pt x="290449" y="429260"/>
                </a:lnTo>
                <a:lnTo>
                  <a:pt x="287782" y="431800"/>
                </a:lnTo>
                <a:lnTo>
                  <a:pt x="286893" y="433069"/>
                </a:lnTo>
                <a:lnTo>
                  <a:pt x="285876" y="434339"/>
                </a:lnTo>
                <a:lnTo>
                  <a:pt x="284861" y="434339"/>
                </a:lnTo>
                <a:lnTo>
                  <a:pt x="283845" y="435610"/>
                </a:lnTo>
                <a:lnTo>
                  <a:pt x="281813" y="435610"/>
                </a:lnTo>
                <a:lnTo>
                  <a:pt x="289179" y="443230"/>
                </a:lnTo>
                <a:lnTo>
                  <a:pt x="290575" y="443230"/>
                </a:lnTo>
                <a:lnTo>
                  <a:pt x="293624" y="440689"/>
                </a:lnTo>
                <a:lnTo>
                  <a:pt x="296799" y="439419"/>
                </a:lnTo>
                <a:lnTo>
                  <a:pt x="298323" y="438150"/>
                </a:lnTo>
                <a:lnTo>
                  <a:pt x="302513" y="433069"/>
                </a:lnTo>
                <a:lnTo>
                  <a:pt x="304546" y="427989"/>
                </a:lnTo>
                <a:lnTo>
                  <a:pt x="304419" y="419100"/>
                </a:lnTo>
                <a:lnTo>
                  <a:pt x="302387" y="414019"/>
                </a:lnTo>
                <a:lnTo>
                  <a:pt x="298450" y="410210"/>
                </a:lnTo>
                <a:lnTo>
                  <a:pt x="223393" y="332739"/>
                </a:lnTo>
                <a:close/>
              </a:path>
              <a:path w="617854" h="565150">
                <a:moveTo>
                  <a:pt x="255959" y="430530"/>
                </a:moveTo>
                <a:lnTo>
                  <a:pt x="237871" y="430530"/>
                </a:lnTo>
                <a:lnTo>
                  <a:pt x="247904" y="438150"/>
                </a:lnTo>
                <a:lnTo>
                  <a:pt x="255959" y="430530"/>
                </a:lnTo>
                <a:close/>
              </a:path>
              <a:path w="617854" h="565150">
                <a:moveTo>
                  <a:pt x="189357" y="374650"/>
                </a:moveTo>
                <a:lnTo>
                  <a:pt x="184531" y="374650"/>
                </a:lnTo>
                <a:lnTo>
                  <a:pt x="179705" y="377189"/>
                </a:lnTo>
                <a:lnTo>
                  <a:pt x="153797" y="411480"/>
                </a:lnTo>
                <a:lnTo>
                  <a:pt x="153924" y="417830"/>
                </a:lnTo>
                <a:lnTo>
                  <a:pt x="155701" y="424180"/>
                </a:lnTo>
                <a:lnTo>
                  <a:pt x="167767" y="420369"/>
                </a:lnTo>
                <a:lnTo>
                  <a:pt x="166370" y="417830"/>
                </a:lnTo>
                <a:lnTo>
                  <a:pt x="165862" y="412750"/>
                </a:lnTo>
                <a:lnTo>
                  <a:pt x="166497" y="408939"/>
                </a:lnTo>
                <a:lnTo>
                  <a:pt x="167005" y="403860"/>
                </a:lnTo>
                <a:lnTo>
                  <a:pt x="169799" y="398780"/>
                </a:lnTo>
                <a:lnTo>
                  <a:pt x="178688" y="389889"/>
                </a:lnTo>
                <a:lnTo>
                  <a:pt x="182880" y="387350"/>
                </a:lnTo>
                <a:lnTo>
                  <a:pt x="187198" y="387350"/>
                </a:lnTo>
                <a:lnTo>
                  <a:pt x="191516" y="386080"/>
                </a:lnTo>
                <a:lnTo>
                  <a:pt x="211796" y="386080"/>
                </a:lnTo>
                <a:lnTo>
                  <a:pt x="209296" y="383539"/>
                </a:lnTo>
                <a:lnTo>
                  <a:pt x="204470" y="378460"/>
                </a:lnTo>
                <a:lnTo>
                  <a:pt x="199517" y="375919"/>
                </a:lnTo>
                <a:lnTo>
                  <a:pt x="189357" y="374650"/>
                </a:lnTo>
                <a:close/>
              </a:path>
              <a:path w="617854" h="565150">
                <a:moveTo>
                  <a:pt x="298194" y="279400"/>
                </a:moveTo>
                <a:lnTo>
                  <a:pt x="284124" y="279400"/>
                </a:lnTo>
                <a:lnTo>
                  <a:pt x="277733" y="280669"/>
                </a:lnTo>
                <a:lnTo>
                  <a:pt x="255524" y="317500"/>
                </a:lnTo>
                <a:lnTo>
                  <a:pt x="257186" y="325119"/>
                </a:lnTo>
                <a:lnTo>
                  <a:pt x="290405" y="363219"/>
                </a:lnTo>
                <a:lnTo>
                  <a:pt x="303784" y="368300"/>
                </a:lnTo>
                <a:lnTo>
                  <a:pt x="311023" y="368300"/>
                </a:lnTo>
                <a:lnTo>
                  <a:pt x="317626" y="367030"/>
                </a:lnTo>
                <a:lnTo>
                  <a:pt x="324358" y="364489"/>
                </a:lnTo>
                <a:lnTo>
                  <a:pt x="330200" y="360680"/>
                </a:lnTo>
                <a:lnTo>
                  <a:pt x="335153" y="355600"/>
                </a:lnTo>
                <a:lnTo>
                  <a:pt x="306832" y="355600"/>
                </a:lnTo>
                <a:lnTo>
                  <a:pt x="300827" y="354330"/>
                </a:lnTo>
                <a:lnTo>
                  <a:pt x="294989" y="351789"/>
                </a:lnTo>
                <a:lnTo>
                  <a:pt x="289294" y="347980"/>
                </a:lnTo>
                <a:lnTo>
                  <a:pt x="283718" y="342900"/>
                </a:lnTo>
                <a:lnTo>
                  <a:pt x="292877" y="334010"/>
                </a:lnTo>
                <a:lnTo>
                  <a:pt x="276225" y="334010"/>
                </a:lnTo>
                <a:lnTo>
                  <a:pt x="270510" y="327660"/>
                </a:lnTo>
                <a:lnTo>
                  <a:pt x="267462" y="321310"/>
                </a:lnTo>
                <a:lnTo>
                  <a:pt x="266826" y="314960"/>
                </a:lnTo>
                <a:lnTo>
                  <a:pt x="266319" y="308610"/>
                </a:lnTo>
                <a:lnTo>
                  <a:pt x="268732" y="302260"/>
                </a:lnTo>
                <a:lnTo>
                  <a:pt x="274193" y="297180"/>
                </a:lnTo>
                <a:lnTo>
                  <a:pt x="279273" y="292100"/>
                </a:lnTo>
                <a:lnTo>
                  <a:pt x="284988" y="289560"/>
                </a:lnTo>
                <a:lnTo>
                  <a:pt x="314739" y="289560"/>
                </a:lnTo>
                <a:lnTo>
                  <a:pt x="313191" y="288289"/>
                </a:lnTo>
                <a:lnTo>
                  <a:pt x="305609" y="283210"/>
                </a:lnTo>
                <a:lnTo>
                  <a:pt x="298194" y="279400"/>
                </a:lnTo>
                <a:close/>
              </a:path>
              <a:path w="617854" h="565150">
                <a:moveTo>
                  <a:pt x="345694" y="316230"/>
                </a:moveTo>
                <a:lnTo>
                  <a:pt x="334899" y="318769"/>
                </a:lnTo>
                <a:lnTo>
                  <a:pt x="336423" y="325119"/>
                </a:lnTo>
                <a:lnTo>
                  <a:pt x="336550" y="330200"/>
                </a:lnTo>
                <a:lnTo>
                  <a:pt x="335407" y="335280"/>
                </a:lnTo>
                <a:lnTo>
                  <a:pt x="334263" y="339089"/>
                </a:lnTo>
                <a:lnTo>
                  <a:pt x="331597" y="344169"/>
                </a:lnTo>
                <a:lnTo>
                  <a:pt x="327533" y="347980"/>
                </a:lnTo>
                <a:lnTo>
                  <a:pt x="321818" y="354330"/>
                </a:lnTo>
                <a:lnTo>
                  <a:pt x="314833" y="355600"/>
                </a:lnTo>
                <a:lnTo>
                  <a:pt x="335153" y="355600"/>
                </a:lnTo>
                <a:lnTo>
                  <a:pt x="342392" y="349250"/>
                </a:lnTo>
                <a:lnTo>
                  <a:pt x="346456" y="341630"/>
                </a:lnTo>
                <a:lnTo>
                  <a:pt x="347980" y="327660"/>
                </a:lnTo>
                <a:lnTo>
                  <a:pt x="347472" y="321310"/>
                </a:lnTo>
                <a:lnTo>
                  <a:pt x="345694" y="316230"/>
                </a:lnTo>
                <a:close/>
              </a:path>
              <a:path w="617854" h="565150">
                <a:moveTo>
                  <a:pt x="314739" y="289560"/>
                </a:moveTo>
                <a:lnTo>
                  <a:pt x="284988" y="289560"/>
                </a:lnTo>
                <a:lnTo>
                  <a:pt x="297688" y="292100"/>
                </a:lnTo>
                <a:lnTo>
                  <a:pt x="303911" y="295910"/>
                </a:lnTo>
                <a:lnTo>
                  <a:pt x="310007" y="302260"/>
                </a:lnTo>
                <a:lnTo>
                  <a:pt x="276225" y="334010"/>
                </a:lnTo>
                <a:lnTo>
                  <a:pt x="292877" y="334010"/>
                </a:lnTo>
                <a:lnTo>
                  <a:pt x="326898" y="300989"/>
                </a:lnTo>
                <a:lnTo>
                  <a:pt x="320929" y="294639"/>
                </a:lnTo>
                <a:lnTo>
                  <a:pt x="314739" y="289560"/>
                </a:lnTo>
                <a:close/>
              </a:path>
              <a:path w="617854" h="565150">
                <a:moveTo>
                  <a:pt x="197104" y="306069"/>
                </a:moveTo>
                <a:lnTo>
                  <a:pt x="187833" y="314960"/>
                </a:lnTo>
                <a:lnTo>
                  <a:pt x="198500" y="326389"/>
                </a:lnTo>
                <a:lnTo>
                  <a:pt x="207772" y="317500"/>
                </a:lnTo>
                <a:lnTo>
                  <a:pt x="197104" y="306069"/>
                </a:lnTo>
                <a:close/>
              </a:path>
              <a:path w="617854" h="565150">
                <a:moveTo>
                  <a:pt x="357378" y="217169"/>
                </a:moveTo>
                <a:lnTo>
                  <a:pt x="343408" y="217169"/>
                </a:lnTo>
                <a:lnTo>
                  <a:pt x="336550" y="220980"/>
                </a:lnTo>
                <a:lnTo>
                  <a:pt x="318897" y="255269"/>
                </a:lnTo>
                <a:lnTo>
                  <a:pt x="320540" y="264160"/>
                </a:lnTo>
                <a:lnTo>
                  <a:pt x="344043" y="295910"/>
                </a:lnTo>
                <a:lnTo>
                  <a:pt x="368046" y="306069"/>
                </a:lnTo>
                <a:lnTo>
                  <a:pt x="375908" y="306069"/>
                </a:lnTo>
                <a:lnTo>
                  <a:pt x="383317" y="304800"/>
                </a:lnTo>
                <a:lnTo>
                  <a:pt x="390298" y="300989"/>
                </a:lnTo>
                <a:lnTo>
                  <a:pt x="396875" y="295910"/>
                </a:lnTo>
                <a:lnTo>
                  <a:pt x="376682" y="295910"/>
                </a:lnTo>
                <a:lnTo>
                  <a:pt x="369188" y="294639"/>
                </a:lnTo>
                <a:lnTo>
                  <a:pt x="357489" y="289560"/>
                </a:lnTo>
                <a:lnTo>
                  <a:pt x="351454" y="284480"/>
                </a:lnTo>
                <a:lnTo>
                  <a:pt x="345313" y="279400"/>
                </a:lnTo>
                <a:lnTo>
                  <a:pt x="329565" y="247650"/>
                </a:lnTo>
                <a:lnTo>
                  <a:pt x="331724" y="241300"/>
                </a:lnTo>
                <a:lnTo>
                  <a:pt x="337438" y="234950"/>
                </a:lnTo>
                <a:lnTo>
                  <a:pt x="341375" y="231139"/>
                </a:lnTo>
                <a:lnTo>
                  <a:pt x="345821" y="229869"/>
                </a:lnTo>
                <a:lnTo>
                  <a:pt x="355600" y="228600"/>
                </a:lnTo>
                <a:lnTo>
                  <a:pt x="368441" y="228600"/>
                </a:lnTo>
                <a:lnTo>
                  <a:pt x="371475" y="222250"/>
                </a:lnTo>
                <a:lnTo>
                  <a:pt x="364363" y="218439"/>
                </a:lnTo>
                <a:lnTo>
                  <a:pt x="357378" y="217169"/>
                </a:lnTo>
                <a:close/>
              </a:path>
              <a:path w="617854" h="565150">
                <a:moveTo>
                  <a:pt x="406146" y="254000"/>
                </a:moveTo>
                <a:lnTo>
                  <a:pt x="395478" y="257810"/>
                </a:lnTo>
                <a:lnTo>
                  <a:pt x="397510" y="265430"/>
                </a:lnTo>
                <a:lnTo>
                  <a:pt x="398018" y="271780"/>
                </a:lnTo>
                <a:lnTo>
                  <a:pt x="397001" y="275589"/>
                </a:lnTo>
                <a:lnTo>
                  <a:pt x="395986" y="280669"/>
                </a:lnTo>
                <a:lnTo>
                  <a:pt x="393446" y="284480"/>
                </a:lnTo>
                <a:lnTo>
                  <a:pt x="383413" y="293369"/>
                </a:lnTo>
                <a:lnTo>
                  <a:pt x="376682" y="295910"/>
                </a:lnTo>
                <a:lnTo>
                  <a:pt x="396875" y="295910"/>
                </a:lnTo>
                <a:lnTo>
                  <a:pt x="403225" y="289560"/>
                </a:lnTo>
                <a:lnTo>
                  <a:pt x="407035" y="283210"/>
                </a:lnTo>
                <a:lnTo>
                  <a:pt x="409067" y="270510"/>
                </a:lnTo>
                <a:lnTo>
                  <a:pt x="408432" y="262889"/>
                </a:lnTo>
                <a:lnTo>
                  <a:pt x="406146" y="254000"/>
                </a:lnTo>
                <a:close/>
              </a:path>
              <a:path w="617854" h="565150">
                <a:moveTo>
                  <a:pt x="400746" y="193039"/>
                </a:moveTo>
                <a:lnTo>
                  <a:pt x="382905" y="193039"/>
                </a:lnTo>
                <a:lnTo>
                  <a:pt x="430403" y="242569"/>
                </a:lnTo>
                <a:lnTo>
                  <a:pt x="434340" y="246380"/>
                </a:lnTo>
                <a:lnTo>
                  <a:pt x="438276" y="247650"/>
                </a:lnTo>
                <a:lnTo>
                  <a:pt x="446024" y="247650"/>
                </a:lnTo>
                <a:lnTo>
                  <a:pt x="450342" y="243839"/>
                </a:lnTo>
                <a:lnTo>
                  <a:pt x="455168" y="240030"/>
                </a:lnTo>
                <a:lnTo>
                  <a:pt x="457962" y="236219"/>
                </a:lnTo>
                <a:lnTo>
                  <a:pt x="460121" y="234950"/>
                </a:lnTo>
                <a:lnTo>
                  <a:pt x="460914" y="233680"/>
                </a:lnTo>
                <a:lnTo>
                  <a:pt x="439547" y="233680"/>
                </a:lnTo>
                <a:lnTo>
                  <a:pt x="438023" y="231139"/>
                </a:lnTo>
                <a:lnTo>
                  <a:pt x="400746" y="193039"/>
                </a:lnTo>
                <a:close/>
              </a:path>
              <a:path w="617854" h="565150">
                <a:moveTo>
                  <a:pt x="368441" y="228600"/>
                </a:moveTo>
                <a:lnTo>
                  <a:pt x="355600" y="228600"/>
                </a:lnTo>
                <a:lnTo>
                  <a:pt x="360680" y="229869"/>
                </a:lnTo>
                <a:lnTo>
                  <a:pt x="366013" y="233680"/>
                </a:lnTo>
                <a:lnTo>
                  <a:pt x="368441" y="228600"/>
                </a:lnTo>
                <a:close/>
              </a:path>
              <a:path w="617854" h="565150">
                <a:moveTo>
                  <a:pt x="457708" y="220980"/>
                </a:moveTo>
                <a:lnTo>
                  <a:pt x="456565" y="222250"/>
                </a:lnTo>
                <a:lnTo>
                  <a:pt x="455549" y="223519"/>
                </a:lnTo>
                <a:lnTo>
                  <a:pt x="454279" y="224789"/>
                </a:lnTo>
                <a:lnTo>
                  <a:pt x="451612" y="227330"/>
                </a:lnTo>
                <a:lnTo>
                  <a:pt x="450088" y="228600"/>
                </a:lnTo>
                <a:lnTo>
                  <a:pt x="447421" y="231139"/>
                </a:lnTo>
                <a:lnTo>
                  <a:pt x="445135" y="233680"/>
                </a:lnTo>
                <a:lnTo>
                  <a:pt x="460914" y="233680"/>
                </a:lnTo>
                <a:lnTo>
                  <a:pt x="463296" y="229869"/>
                </a:lnTo>
                <a:lnTo>
                  <a:pt x="464438" y="228600"/>
                </a:lnTo>
                <a:lnTo>
                  <a:pt x="464947" y="228600"/>
                </a:lnTo>
                <a:lnTo>
                  <a:pt x="457708" y="220980"/>
                </a:lnTo>
                <a:close/>
              </a:path>
              <a:path w="617854" h="565150">
                <a:moveTo>
                  <a:pt x="363093" y="154939"/>
                </a:moveTo>
                <a:lnTo>
                  <a:pt x="353949" y="163830"/>
                </a:lnTo>
                <a:lnTo>
                  <a:pt x="375158" y="185419"/>
                </a:lnTo>
                <a:lnTo>
                  <a:pt x="364363" y="195580"/>
                </a:lnTo>
                <a:lnTo>
                  <a:pt x="371983" y="204469"/>
                </a:lnTo>
                <a:lnTo>
                  <a:pt x="382905" y="193039"/>
                </a:lnTo>
                <a:lnTo>
                  <a:pt x="400746" y="193039"/>
                </a:lnTo>
                <a:lnTo>
                  <a:pt x="392049" y="184150"/>
                </a:lnTo>
                <a:lnTo>
                  <a:pt x="400431" y="176530"/>
                </a:lnTo>
                <a:lnTo>
                  <a:pt x="384301" y="176530"/>
                </a:lnTo>
                <a:lnTo>
                  <a:pt x="363093" y="154939"/>
                </a:lnTo>
                <a:close/>
              </a:path>
              <a:path w="617854" h="565150">
                <a:moveTo>
                  <a:pt x="461899" y="113030"/>
                </a:moveTo>
                <a:lnTo>
                  <a:pt x="425831" y="137160"/>
                </a:lnTo>
                <a:lnTo>
                  <a:pt x="423672" y="151130"/>
                </a:lnTo>
                <a:lnTo>
                  <a:pt x="424688" y="157480"/>
                </a:lnTo>
                <a:lnTo>
                  <a:pt x="427609" y="165100"/>
                </a:lnTo>
                <a:lnTo>
                  <a:pt x="430657" y="172719"/>
                </a:lnTo>
                <a:lnTo>
                  <a:pt x="435356" y="179069"/>
                </a:lnTo>
                <a:lnTo>
                  <a:pt x="441706" y="185419"/>
                </a:lnTo>
                <a:lnTo>
                  <a:pt x="447929" y="191769"/>
                </a:lnTo>
                <a:lnTo>
                  <a:pt x="454660" y="196850"/>
                </a:lnTo>
                <a:lnTo>
                  <a:pt x="461645" y="199389"/>
                </a:lnTo>
                <a:lnTo>
                  <a:pt x="468757" y="203200"/>
                </a:lnTo>
                <a:lnTo>
                  <a:pt x="475742" y="204469"/>
                </a:lnTo>
                <a:lnTo>
                  <a:pt x="482726" y="203200"/>
                </a:lnTo>
                <a:lnTo>
                  <a:pt x="489712" y="203200"/>
                </a:lnTo>
                <a:lnTo>
                  <a:pt x="496316" y="199389"/>
                </a:lnTo>
                <a:lnTo>
                  <a:pt x="502412" y="193039"/>
                </a:lnTo>
                <a:lnTo>
                  <a:pt x="482473" y="193039"/>
                </a:lnTo>
                <a:lnTo>
                  <a:pt x="474853" y="191769"/>
                </a:lnTo>
                <a:lnTo>
                  <a:pt x="469066" y="189230"/>
                </a:lnTo>
                <a:lnTo>
                  <a:pt x="463137" y="186689"/>
                </a:lnTo>
                <a:lnTo>
                  <a:pt x="457065" y="182880"/>
                </a:lnTo>
                <a:lnTo>
                  <a:pt x="435356" y="144780"/>
                </a:lnTo>
                <a:lnTo>
                  <a:pt x="437515" y="138430"/>
                </a:lnTo>
                <a:lnTo>
                  <a:pt x="448563" y="127000"/>
                </a:lnTo>
                <a:lnTo>
                  <a:pt x="455168" y="125730"/>
                </a:lnTo>
                <a:lnTo>
                  <a:pt x="489712" y="125730"/>
                </a:lnTo>
                <a:lnTo>
                  <a:pt x="483108" y="120650"/>
                </a:lnTo>
                <a:lnTo>
                  <a:pt x="475996" y="118110"/>
                </a:lnTo>
                <a:lnTo>
                  <a:pt x="469011" y="114300"/>
                </a:lnTo>
                <a:lnTo>
                  <a:pt x="461899" y="113030"/>
                </a:lnTo>
                <a:close/>
              </a:path>
              <a:path w="617854" h="565150">
                <a:moveTo>
                  <a:pt x="489712" y="125730"/>
                </a:moveTo>
                <a:lnTo>
                  <a:pt x="455168" y="125730"/>
                </a:lnTo>
                <a:lnTo>
                  <a:pt x="462788" y="127000"/>
                </a:lnTo>
                <a:lnTo>
                  <a:pt x="468576" y="128269"/>
                </a:lnTo>
                <a:lnTo>
                  <a:pt x="474519" y="130810"/>
                </a:lnTo>
                <a:lnTo>
                  <a:pt x="480629" y="135889"/>
                </a:lnTo>
                <a:lnTo>
                  <a:pt x="486918" y="140969"/>
                </a:lnTo>
                <a:lnTo>
                  <a:pt x="502412" y="173989"/>
                </a:lnTo>
                <a:lnTo>
                  <a:pt x="500253" y="180339"/>
                </a:lnTo>
                <a:lnTo>
                  <a:pt x="494792" y="185419"/>
                </a:lnTo>
                <a:lnTo>
                  <a:pt x="489076" y="190500"/>
                </a:lnTo>
                <a:lnTo>
                  <a:pt x="482473" y="193039"/>
                </a:lnTo>
                <a:lnTo>
                  <a:pt x="502412" y="193039"/>
                </a:lnTo>
                <a:lnTo>
                  <a:pt x="508381" y="187960"/>
                </a:lnTo>
                <a:lnTo>
                  <a:pt x="511937" y="181610"/>
                </a:lnTo>
                <a:lnTo>
                  <a:pt x="512953" y="173989"/>
                </a:lnTo>
                <a:lnTo>
                  <a:pt x="514096" y="167639"/>
                </a:lnTo>
                <a:lnTo>
                  <a:pt x="513080" y="160019"/>
                </a:lnTo>
                <a:lnTo>
                  <a:pt x="506984" y="146050"/>
                </a:lnTo>
                <a:lnTo>
                  <a:pt x="502412" y="138430"/>
                </a:lnTo>
                <a:lnTo>
                  <a:pt x="489712" y="125730"/>
                </a:lnTo>
                <a:close/>
              </a:path>
              <a:path w="617854" h="565150">
                <a:moveTo>
                  <a:pt x="399669" y="161289"/>
                </a:moveTo>
                <a:lnTo>
                  <a:pt x="384301" y="176530"/>
                </a:lnTo>
                <a:lnTo>
                  <a:pt x="400431" y="176530"/>
                </a:lnTo>
                <a:lnTo>
                  <a:pt x="407416" y="170180"/>
                </a:lnTo>
                <a:lnTo>
                  <a:pt x="399669" y="161289"/>
                </a:lnTo>
                <a:close/>
              </a:path>
              <a:path w="617854" h="565150">
                <a:moveTo>
                  <a:pt x="486029" y="77469"/>
                </a:moveTo>
                <a:lnTo>
                  <a:pt x="476885" y="86360"/>
                </a:lnTo>
                <a:lnTo>
                  <a:pt x="541528" y="152400"/>
                </a:lnTo>
                <a:lnTo>
                  <a:pt x="550672" y="143510"/>
                </a:lnTo>
                <a:lnTo>
                  <a:pt x="514858" y="106680"/>
                </a:lnTo>
                <a:lnTo>
                  <a:pt x="510286" y="97789"/>
                </a:lnTo>
                <a:lnTo>
                  <a:pt x="508000" y="90169"/>
                </a:lnTo>
                <a:lnTo>
                  <a:pt x="498856" y="90169"/>
                </a:lnTo>
                <a:lnTo>
                  <a:pt x="486029" y="77469"/>
                </a:lnTo>
                <a:close/>
              </a:path>
              <a:path w="617854" h="565150">
                <a:moveTo>
                  <a:pt x="521716" y="43180"/>
                </a:moveTo>
                <a:lnTo>
                  <a:pt x="512063" y="52069"/>
                </a:lnTo>
                <a:lnTo>
                  <a:pt x="600583" y="96519"/>
                </a:lnTo>
                <a:lnTo>
                  <a:pt x="604138" y="102869"/>
                </a:lnTo>
                <a:lnTo>
                  <a:pt x="606044" y="107950"/>
                </a:lnTo>
                <a:lnTo>
                  <a:pt x="606171" y="111760"/>
                </a:lnTo>
                <a:lnTo>
                  <a:pt x="606425" y="116839"/>
                </a:lnTo>
                <a:lnTo>
                  <a:pt x="598678" y="129539"/>
                </a:lnTo>
                <a:lnTo>
                  <a:pt x="596646" y="132080"/>
                </a:lnTo>
                <a:lnTo>
                  <a:pt x="595757" y="132080"/>
                </a:lnTo>
                <a:lnTo>
                  <a:pt x="594868" y="133350"/>
                </a:lnTo>
                <a:lnTo>
                  <a:pt x="593979" y="133350"/>
                </a:lnTo>
                <a:lnTo>
                  <a:pt x="593344" y="134619"/>
                </a:lnTo>
                <a:lnTo>
                  <a:pt x="600583" y="142239"/>
                </a:lnTo>
                <a:lnTo>
                  <a:pt x="601599" y="140969"/>
                </a:lnTo>
                <a:lnTo>
                  <a:pt x="603885" y="139700"/>
                </a:lnTo>
                <a:lnTo>
                  <a:pt x="605155" y="138430"/>
                </a:lnTo>
                <a:lnTo>
                  <a:pt x="612521" y="132080"/>
                </a:lnTo>
                <a:lnTo>
                  <a:pt x="615569" y="127000"/>
                </a:lnTo>
                <a:lnTo>
                  <a:pt x="616966" y="120650"/>
                </a:lnTo>
                <a:lnTo>
                  <a:pt x="617446" y="114300"/>
                </a:lnTo>
                <a:lnTo>
                  <a:pt x="616807" y="109219"/>
                </a:lnTo>
                <a:lnTo>
                  <a:pt x="615072" y="102869"/>
                </a:lnTo>
                <a:lnTo>
                  <a:pt x="612267" y="95250"/>
                </a:lnTo>
                <a:lnTo>
                  <a:pt x="602843" y="76200"/>
                </a:lnTo>
                <a:lnTo>
                  <a:pt x="589026" y="76200"/>
                </a:lnTo>
                <a:lnTo>
                  <a:pt x="521716" y="43180"/>
                </a:lnTo>
                <a:close/>
              </a:path>
              <a:path w="617854" h="565150">
                <a:moveTo>
                  <a:pt x="506857" y="55880"/>
                </a:moveTo>
                <a:lnTo>
                  <a:pt x="501523" y="60960"/>
                </a:lnTo>
                <a:lnTo>
                  <a:pt x="498348" y="66039"/>
                </a:lnTo>
                <a:lnTo>
                  <a:pt x="496570" y="77469"/>
                </a:lnTo>
                <a:lnTo>
                  <a:pt x="497078" y="83819"/>
                </a:lnTo>
                <a:lnTo>
                  <a:pt x="499110" y="90169"/>
                </a:lnTo>
                <a:lnTo>
                  <a:pt x="508000" y="90169"/>
                </a:lnTo>
                <a:lnTo>
                  <a:pt x="507746" y="83819"/>
                </a:lnTo>
                <a:lnTo>
                  <a:pt x="507619" y="76200"/>
                </a:lnTo>
                <a:lnTo>
                  <a:pt x="510286" y="69850"/>
                </a:lnTo>
                <a:lnTo>
                  <a:pt x="515874" y="64769"/>
                </a:lnTo>
                <a:lnTo>
                  <a:pt x="506857" y="55880"/>
                </a:lnTo>
                <a:close/>
              </a:path>
              <a:path w="617854" h="565150">
                <a:moveTo>
                  <a:pt x="565150" y="0"/>
                </a:moveTo>
                <a:lnTo>
                  <a:pt x="555498" y="10160"/>
                </a:lnTo>
                <a:lnTo>
                  <a:pt x="589280" y="76200"/>
                </a:lnTo>
                <a:lnTo>
                  <a:pt x="602843" y="76200"/>
                </a:lnTo>
                <a:lnTo>
                  <a:pt x="56515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977633" y="3467861"/>
            <a:ext cx="2230120" cy="2384425"/>
          </a:xfrm>
          <a:custGeom>
            <a:avLst/>
            <a:gdLst/>
            <a:ahLst/>
            <a:cxnLst/>
            <a:rect l="l" t="t" r="r" b="b"/>
            <a:pathLst>
              <a:path w="2230120" h="2384425">
                <a:moveTo>
                  <a:pt x="0" y="2384221"/>
                </a:moveTo>
                <a:lnTo>
                  <a:pt x="2229993" y="0"/>
                </a:lnTo>
              </a:path>
            </a:pathLst>
          </a:custGeom>
          <a:ln w="19812">
            <a:solidFill>
              <a:srgbClr val="001F5F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992107" y="3689730"/>
            <a:ext cx="142240" cy="1714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546085" y="3352038"/>
            <a:ext cx="820419" cy="901065"/>
          </a:xfrm>
          <a:custGeom>
            <a:avLst/>
            <a:gdLst/>
            <a:ahLst/>
            <a:cxnLst/>
            <a:rect l="l" t="t" r="r" b="b"/>
            <a:pathLst>
              <a:path w="820420" h="901064">
                <a:moveTo>
                  <a:pt x="750855" y="846164"/>
                </a:moveTo>
                <a:lnTo>
                  <a:pt x="729488" y="865632"/>
                </a:lnTo>
                <a:lnTo>
                  <a:pt x="820039" y="900557"/>
                </a:lnTo>
                <a:lnTo>
                  <a:pt x="807751" y="856869"/>
                </a:lnTo>
                <a:lnTo>
                  <a:pt x="760603" y="856869"/>
                </a:lnTo>
                <a:lnTo>
                  <a:pt x="750855" y="846164"/>
                </a:lnTo>
                <a:close/>
              </a:path>
              <a:path w="820420" h="901064">
                <a:moveTo>
                  <a:pt x="772319" y="826609"/>
                </a:moveTo>
                <a:lnTo>
                  <a:pt x="750855" y="846164"/>
                </a:lnTo>
                <a:lnTo>
                  <a:pt x="760603" y="856869"/>
                </a:lnTo>
                <a:lnTo>
                  <a:pt x="782066" y="837311"/>
                </a:lnTo>
                <a:lnTo>
                  <a:pt x="772319" y="826609"/>
                </a:lnTo>
                <a:close/>
              </a:path>
              <a:path w="820420" h="901064">
                <a:moveTo>
                  <a:pt x="793750" y="807085"/>
                </a:moveTo>
                <a:lnTo>
                  <a:pt x="772319" y="826609"/>
                </a:lnTo>
                <a:lnTo>
                  <a:pt x="782066" y="837311"/>
                </a:lnTo>
                <a:lnTo>
                  <a:pt x="760603" y="856869"/>
                </a:lnTo>
                <a:lnTo>
                  <a:pt x="807751" y="856869"/>
                </a:lnTo>
                <a:lnTo>
                  <a:pt x="793750" y="807085"/>
                </a:lnTo>
                <a:close/>
              </a:path>
              <a:path w="820420" h="901064">
                <a:moveTo>
                  <a:pt x="69139" y="54470"/>
                </a:moveTo>
                <a:lnTo>
                  <a:pt x="47756" y="73990"/>
                </a:lnTo>
                <a:lnTo>
                  <a:pt x="750855" y="846164"/>
                </a:lnTo>
                <a:lnTo>
                  <a:pt x="772319" y="826609"/>
                </a:lnTo>
                <a:lnTo>
                  <a:pt x="69139" y="54470"/>
                </a:lnTo>
                <a:close/>
              </a:path>
              <a:path w="820420" h="901064">
                <a:moveTo>
                  <a:pt x="0" y="0"/>
                </a:moveTo>
                <a:lnTo>
                  <a:pt x="26416" y="93472"/>
                </a:lnTo>
                <a:lnTo>
                  <a:pt x="47756" y="73990"/>
                </a:lnTo>
                <a:lnTo>
                  <a:pt x="37973" y="63246"/>
                </a:lnTo>
                <a:lnTo>
                  <a:pt x="59436" y="43814"/>
                </a:lnTo>
                <a:lnTo>
                  <a:pt x="80812" y="43814"/>
                </a:lnTo>
                <a:lnTo>
                  <a:pt x="90550" y="34925"/>
                </a:lnTo>
                <a:lnTo>
                  <a:pt x="0" y="0"/>
                </a:lnTo>
                <a:close/>
              </a:path>
              <a:path w="820420" h="901064">
                <a:moveTo>
                  <a:pt x="59436" y="43814"/>
                </a:moveTo>
                <a:lnTo>
                  <a:pt x="37973" y="63246"/>
                </a:lnTo>
                <a:lnTo>
                  <a:pt x="47756" y="73990"/>
                </a:lnTo>
                <a:lnTo>
                  <a:pt x="69139" y="54470"/>
                </a:lnTo>
                <a:lnTo>
                  <a:pt x="59436" y="43814"/>
                </a:lnTo>
                <a:close/>
              </a:path>
              <a:path w="820420" h="901064">
                <a:moveTo>
                  <a:pt x="80812" y="43814"/>
                </a:moveTo>
                <a:lnTo>
                  <a:pt x="59436" y="43814"/>
                </a:lnTo>
                <a:lnTo>
                  <a:pt x="69139" y="54470"/>
                </a:lnTo>
                <a:lnTo>
                  <a:pt x="80812" y="43814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909306" y="3601592"/>
            <a:ext cx="89352" cy="9258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331707" y="4206240"/>
            <a:ext cx="188975" cy="20574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214497" y="2569972"/>
            <a:ext cx="273050" cy="236220"/>
          </a:xfrm>
          <a:custGeom>
            <a:avLst/>
            <a:gdLst/>
            <a:ahLst/>
            <a:cxnLst/>
            <a:rect l="l" t="t" r="r" b="b"/>
            <a:pathLst>
              <a:path w="273050" h="236219">
                <a:moveTo>
                  <a:pt x="197612" y="0"/>
                </a:moveTo>
                <a:lnTo>
                  <a:pt x="194182" y="9525"/>
                </a:lnTo>
                <a:lnTo>
                  <a:pt x="207823" y="15448"/>
                </a:lnTo>
                <a:lnTo>
                  <a:pt x="219582" y="23669"/>
                </a:lnTo>
                <a:lnTo>
                  <a:pt x="243437" y="61652"/>
                </a:lnTo>
                <a:lnTo>
                  <a:pt x="251205" y="116712"/>
                </a:lnTo>
                <a:lnTo>
                  <a:pt x="250344" y="137477"/>
                </a:lnTo>
                <a:lnTo>
                  <a:pt x="237236" y="188340"/>
                </a:lnTo>
                <a:lnTo>
                  <a:pt x="208018" y="220237"/>
                </a:lnTo>
                <a:lnTo>
                  <a:pt x="194563" y="226187"/>
                </a:lnTo>
                <a:lnTo>
                  <a:pt x="197612" y="235712"/>
                </a:lnTo>
                <a:lnTo>
                  <a:pt x="242599" y="208994"/>
                </a:lnTo>
                <a:lnTo>
                  <a:pt x="267938" y="159607"/>
                </a:lnTo>
                <a:lnTo>
                  <a:pt x="272795" y="117982"/>
                </a:lnTo>
                <a:lnTo>
                  <a:pt x="271561" y="96335"/>
                </a:lnTo>
                <a:lnTo>
                  <a:pt x="261758" y="57993"/>
                </a:lnTo>
                <a:lnTo>
                  <a:pt x="229615" y="15112"/>
                </a:lnTo>
                <a:lnTo>
                  <a:pt x="214661" y="6163"/>
                </a:lnTo>
                <a:lnTo>
                  <a:pt x="197612" y="0"/>
                </a:lnTo>
                <a:close/>
              </a:path>
              <a:path w="273050" h="236219">
                <a:moveTo>
                  <a:pt x="75183" y="0"/>
                </a:moveTo>
                <a:lnTo>
                  <a:pt x="30214" y="26824"/>
                </a:lnTo>
                <a:lnTo>
                  <a:pt x="4857" y="76342"/>
                </a:lnTo>
                <a:lnTo>
                  <a:pt x="0" y="117982"/>
                </a:lnTo>
                <a:lnTo>
                  <a:pt x="1214" y="139628"/>
                </a:lnTo>
                <a:lnTo>
                  <a:pt x="10929" y="177919"/>
                </a:lnTo>
                <a:lnTo>
                  <a:pt x="43021" y="220662"/>
                </a:lnTo>
                <a:lnTo>
                  <a:pt x="75183" y="235712"/>
                </a:lnTo>
                <a:lnTo>
                  <a:pt x="78231" y="226187"/>
                </a:lnTo>
                <a:lnTo>
                  <a:pt x="64775" y="220237"/>
                </a:lnTo>
                <a:lnTo>
                  <a:pt x="53165" y="211931"/>
                </a:lnTo>
                <a:lnTo>
                  <a:pt x="29338" y="173291"/>
                </a:lnTo>
                <a:lnTo>
                  <a:pt x="21462" y="116712"/>
                </a:lnTo>
                <a:lnTo>
                  <a:pt x="22342" y="96565"/>
                </a:lnTo>
                <a:lnTo>
                  <a:pt x="35432" y="46862"/>
                </a:lnTo>
                <a:lnTo>
                  <a:pt x="64936" y="15448"/>
                </a:lnTo>
                <a:lnTo>
                  <a:pt x="78486" y="9525"/>
                </a:lnTo>
                <a:lnTo>
                  <a:pt x="75183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033522" y="2493645"/>
            <a:ext cx="3778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𝛿</a:t>
            </a:r>
            <a:r>
              <a:rPr kumimoji="1" sz="2000" b="0" i="0" u="none" strike="noStrike" kern="1200" cap="none" spc="37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𝑡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566921" y="2493645"/>
            <a:ext cx="7867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</a:t>
            </a:r>
            <a:r>
              <a:rPr kumimoji="1" sz="2000" b="0" i="0" u="none" strike="noStrike" kern="1200" cap="none" spc="5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000" b="0" i="0" u="none" strike="noStrike" kern="1200" cap="none" spc="1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𝜓(𝑡)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514726" y="4983098"/>
            <a:ext cx="273050" cy="236220"/>
          </a:xfrm>
          <a:custGeom>
            <a:avLst/>
            <a:gdLst/>
            <a:ahLst/>
            <a:cxnLst/>
            <a:rect l="l" t="t" r="r" b="b"/>
            <a:pathLst>
              <a:path w="273050" h="236220">
                <a:moveTo>
                  <a:pt x="197485" y="0"/>
                </a:moveTo>
                <a:lnTo>
                  <a:pt x="194183" y="9525"/>
                </a:lnTo>
                <a:lnTo>
                  <a:pt x="207803" y="15501"/>
                </a:lnTo>
                <a:lnTo>
                  <a:pt x="219519" y="23717"/>
                </a:lnTo>
                <a:lnTo>
                  <a:pt x="243330" y="61652"/>
                </a:lnTo>
                <a:lnTo>
                  <a:pt x="251206" y="116712"/>
                </a:lnTo>
                <a:lnTo>
                  <a:pt x="250326" y="137477"/>
                </a:lnTo>
                <a:lnTo>
                  <a:pt x="237236" y="188340"/>
                </a:lnTo>
                <a:lnTo>
                  <a:pt x="207946" y="220255"/>
                </a:lnTo>
                <a:lnTo>
                  <a:pt x="194564" y="226187"/>
                </a:lnTo>
                <a:lnTo>
                  <a:pt x="197485" y="235712"/>
                </a:lnTo>
                <a:lnTo>
                  <a:pt x="242579" y="208994"/>
                </a:lnTo>
                <a:lnTo>
                  <a:pt x="267827" y="159607"/>
                </a:lnTo>
                <a:lnTo>
                  <a:pt x="272669" y="117982"/>
                </a:lnTo>
                <a:lnTo>
                  <a:pt x="271454" y="96335"/>
                </a:lnTo>
                <a:lnTo>
                  <a:pt x="261739" y="57993"/>
                </a:lnTo>
                <a:lnTo>
                  <a:pt x="229600" y="15112"/>
                </a:lnTo>
                <a:lnTo>
                  <a:pt x="214608" y="6163"/>
                </a:lnTo>
                <a:lnTo>
                  <a:pt x="197485" y="0"/>
                </a:lnTo>
                <a:close/>
              </a:path>
              <a:path w="273050" h="236220">
                <a:moveTo>
                  <a:pt x="75184" y="0"/>
                </a:moveTo>
                <a:lnTo>
                  <a:pt x="30196" y="26824"/>
                </a:lnTo>
                <a:lnTo>
                  <a:pt x="4857" y="76342"/>
                </a:lnTo>
                <a:lnTo>
                  <a:pt x="0" y="117982"/>
                </a:lnTo>
                <a:lnTo>
                  <a:pt x="1212" y="139628"/>
                </a:lnTo>
                <a:lnTo>
                  <a:pt x="10876" y="177919"/>
                </a:lnTo>
                <a:lnTo>
                  <a:pt x="43005" y="220662"/>
                </a:lnTo>
                <a:lnTo>
                  <a:pt x="75184" y="235712"/>
                </a:lnTo>
                <a:lnTo>
                  <a:pt x="78105" y="226187"/>
                </a:lnTo>
                <a:lnTo>
                  <a:pt x="64650" y="220255"/>
                </a:lnTo>
                <a:lnTo>
                  <a:pt x="53054" y="211978"/>
                </a:lnTo>
                <a:lnTo>
                  <a:pt x="29338" y="173291"/>
                </a:lnTo>
                <a:lnTo>
                  <a:pt x="21462" y="116712"/>
                </a:lnTo>
                <a:lnTo>
                  <a:pt x="22342" y="96565"/>
                </a:lnTo>
                <a:lnTo>
                  <a:pt x="35433" y="46862"/>
                </a:lnTo>
                <a:lnTo>
                  <a:pt x="64865" y="15501"/>
                </a:lnTo>
                <a:lnTo>
                  <a:pt x="78486" y="9525"/>
                </a:lnTo>
                <a:lnTo>
                  <a:pt x="75184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308225" y="4907026"/>
            <a:ext cx="14674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2770" algn="l"/>
              </a:tabLst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𝛿 </a:t>
            </a:r>
            <a:r>
              <a:rPr kumimoji="1" sz="20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𝑡	=</a:t>
            </a:r>
            <a:r>
              <a:rPr kumimoji="1" sz="2000" b="0" i="0" u="none" strike="noStrike" kern="1200" cap="none" spc="6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tan</a:t>
            </a:r>
            <a:r>
              <a:rPr kumimoji="1" sz="2175" b="0" i="0" u="none" strike="noStrike" kern="1200" cap="none" spc="0" normalizeH="0" baseline="28735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−1</a:t>
            </a:r>
            <a:endParaRPr kumimoji="1" sz="2175" b="0" i="0" u="none" strike="noStrike" kern="1200" cap="none" spc="0" normalizeH="0" baseline="28735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808607" y="4776089"/>
            <a:ext cx="837565" cy="648970"/>
          </a:xfrm>
          <a:custGeom>
            <a:avLst/>
            <a:gdLst/>
            <a:ahLst/>
            <a:cxnLst/>
            <a:rect l="l" t="t" r="r" b="b"/>
            <a:pathLst>
              <a:path w="837564" h="648970">
                <a:moveTo>
                  <a:pt x="726181" y="0"/>
                </a:moveTo>
                <a:lnTo>
                  <a:pt x="720339" y="9271"/>
                </a:lnTo>
                <a:lnTo>
                  <a:pt x="741026" y="34137"/>
                </a:lnTo>
                <a:lnTo>
                  <a:pt x="759248" y="63801"/>
                </a:lnTo>
                <a:lnTo>
                  <a:pt x="788157" y="137668"/>
                </a:lnTo>
                <a:lnTo>
                  <a:pt x="798658" y="180623"/>
                </a:lnTo>
                <a:lnTo>
                  <a:pt x="806159" y="226044"/>
                </a:lnTo>
                <a:lnTo>
                  <a:pt x="810660" y="273917"/>
                </a:lnTo>
                <a:lnTo>
                  <a:pt x="812160" y="324231"/>
                </a:lnTo>
                <a:lnTo>
                  <a:pt x="810680" y="373548"/>
                </a:lnTo>
                <a:lnTo>
                  <a:pt x="806223" y="420925"/>
                </a:lnTo>
                <a:lnTo>
                  <a:pt x="798765" y="466373"/>
                </a:lnTo>
                <a:lnTo>
                  <a:pt x="788284" y="509905"/>
                </a:lnTo>
                <a:lnTo>
                  <a:pt x="775114" y="549884"/>
                </a:lnTo>
                <a:lnTo>
                  <a:pt x="759407" y="584850"/>
                </a:lnTo>
                <a:lnTo>
                  <a:pt x="720339" y="639699"/>
                </a:lnTo>
                <a:lnTo>
                  <a:pt x="726181" y="648843"/>
                </a:lnTo>
                <a:lnTo>
                  <a:pt x="771996" y="594264"/>
                </a:lnTo>
                <a:lnTo>
                  <a:pt x="790975" y="558617"/>
                </a:lnTo>
                <a:lnTo>
                  <a:pt x="807334" y="517398"/>
                </a:lnTo>
                <a:lnTo>
                  <a:pt x="820429" y="472301"/>
                </a:lnTo>
                <a:lnTo>
                  <a:pt x="829797" y="425037"/>
                </a:lnTo>
                <a:lnTo>
                  <a:pt x="835427" y="375630"/>
                </a:lnTo>
                <a:lnTo>
                  <a:pt x="837306" y="324104"/>
                </a:lnTo>
                <a:lnTo>
                  <a:pt x="835427" y="271910"/>
                </a:lnTo>
                <a:lnTo>
                  <a:pt x="829797" y="222218"/>
                </a:lnTo>
                <a:lnTo>
                  <a:pt x="820429" y="175049"/>
                </a:lnTo>
                <a:lnTo>
                  <a:pt x="807334" y="130429"/>
                </a:lnTo>
                <a:lnTo>
                  <a:pt x="790975" y="89761"/>
                </a:lnTo>
                <a:lnTo>
                  <a:pt x="771996" y="54451"/>
                </a:lnTo>
                <a:lnTo>
                  <a:pt x="750398" y="24522"/>
                </a:lnTo>
                <a:lnTo>
                  <a:pt x="726181" y="0"/>
                </a:lnTo>
                <a:close/>
              </a:path>
              <a:path w="837564" h="648970">
                <a:moveTo>
                  <a:pt x="111120" y="0"/>
                </a:moveTo>
                <a:lnTo>
                  <a:pt x="65305" y="54451"/>
                </a:lnTo>
                <a:lnTo>
                  <a:pt x="46326" y="89761"/>
                </a:lnTo>
                <a:lnTo>
                  <a:pt x="29967" y="130429"/>
                </a:lnTo>
                <a:lnTo>
                  <a:pt x="16872" y="175049"/>
                </a:lnTo>
                <a:lnTo>
                  <a:pt x="7504" y="222218"/>
                </a:lnTo>
                <a:lnTo>
                  <a:pt x="1874" y="271910"/>
                </a:lnTo>
                <a:lnTo>
                  <a:pt x="0" y="324231"/>
                </a:lnTo>
                <a:lnTo>
                  <a:pt x="1874" y="375630"/>
                </a:lnTo>
                <a:lnTo>
                  <a:pt x="7504" y="425037"/>
                </a:lnTo>
                <a:lnTo>
                  <a:pt x="16872" y="472301"/>
                </a:lnTo>
                <a:lnTo>
                  <a:pt x="29967" y="517398"/>
                </a:lnTo>
                <a:lnTo>
                  <a:pt x="46326" y="558617"/>
                </a:lnTo>
                <a:lnTo>
                  <a:pt x="65305" y="594264"/>
                </a:lnTo>
                <a:lnTo>
                  <a:pt x="111120" y="648843"/>
                </a:lnTo>
                <a:lnTo>
                  <a:pt x="116962" y="639699"/>
                </a:lnTo>
                <a:lnTo>
                  <a:pt x="96146" y="614793"/>
                </a:lnTo>
                <a:lnTo>
                  <a:pt x="77878" y="584850"/>
                </a:lnTo>
                <a:lnTo>
                  <a:pt x="62134" y="549884"/>
                </a:lnTo>
                <a:lnTo>
                  <a:pt x="48890" y="509905"/>
                </a:lnTo>
                <a:lnTo>
                  <a:pt x="38482" y="466373"/>
                </a:lnTo>
                <a:lnTo>
                  <a:pt x="31062" y="420925"/>
                </a:lnTo>
                <a:lnTo>
                  <a:pt x="26619" y="373548"/>
                </a:lnTo>
                <a:lnTo>
                  <a:pt x="25145" y="324104"/>
                </a:lnTo>
                <a:lnTo>
                  <a:pt x="26621" y="273917"/>
                </a:lnTo>
                <a:lnTo>
                  <a:pt x="31078" y="226044"/>
                </a:lnTo>
                <a:lnTo>
                  <a:pt x="38535" y="180623"/>
                </a:lnTo>
                <a:lnTo>
                  <a:pt x="49017" y="137668"/>
                </a:lnTo>
                <a:lnTo>
                  <a:pt x="62259" y="98299"/>
                </a:lnTo>
                <a:lnTo>
                  <a:pt x="96219" y="34137"/>
                </a:lnTo>
                <a:lnTo>
                  <a:pt x="116962" y="9271"/>
                </a:lnTo>
                <a:lnTo>
                  <a:pt x="11112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934078" y="5100954"/>
            <a:ext cx="586740" cy="0"/>
          </a:xfrm>
          <a:custGeom>
            <a:avLst/>
            <a:gdLst/>
            <a:ahLst/>
            <a:cxnLst/>
            <a:rect l="l" t="t" r="r" b="b"/>
            <a:pathLst>
              <a:path w="586739">
                <a:moveTo>
                  <a:pt x="0" y="0"/>
                </a:moveTo>
                <a:lnTo>
                  <a:pt x="586739" y="0"/>
                </a:lnTo>
              </a:path>
            </a:pathLst>
          </a:custGeom>
          <a:ln w="16763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922014" y="4715002"/>
            <a:ext cx="6127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1" sz="2000" b="0" i="0" u="none" strike="noStrike" kern="1200" cap="none" spc="2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𝑒</a:t>
            </a:r>
            <a:r>
              <a:rPr kumimoji="1" sz="20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(</a:t>
            </a:r>
            <a:r>
              <a:rPr kumimoji="1" sz="2000" b="0" i="0" u="none" strike="noStrike" kern="1200" cap="none" spc="4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𝑡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)</a:t>
            </a:r>
            <a:endParaRPr kumimoji="1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908805" y="5077714"/>
            <a:ext cx="6394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1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1" sz="2175" b="0" i="0" u="none" strike="noStrike" kern="1200" cap="none" spc="22" normalizeH="0" baseline="-15325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</a:t>
            </a:r>
            <a:r>
              <a:rPr kumimoji="1" sz="2000" b="0" i="0" u="none" strike="noStrike" kern="1200" cap="none" spc="1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(𝑡)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243454" y="6086652"/>
            <a:ext cx="7181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3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𝛿(𝑡)</a:t>
            </a:r>
            <a:r>
              <a:rPr kumimoji="1" sz="2000" b="0" i="0" u="none" strike="noStrike" kern="1200" cap="none" spc="2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∈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253229" y="6389370"/>
            <a:ext cx="55880" cy="10160"/>
          </a:xfrm>
          <a:custGeom>
            <a:avLst/>
            <a:gdLst/>
            <a:ahLst/>
            <a:cxnLst/>
            <a:rect l="l" t="t" r="r" b="b"/>
            <a:pathLst>
              <a:path w="55879" h="10160">
                <a:moveTo>
                  <a:pt x="0" y="10159"/>
                </a:moveTo>
                <a:lnTo>
                  <a:pt x="55372" y="10159"/>
                </a:lnTo>
                <a:lnTo>
                  <a:pt x="55372" y="0"/>
                </a:lnTo>
                <a:lnTo>
                  <a:pt x="0" y="0"/>
                </a:lnTo>
                <a:lnTo>
                  <a:pt x="0" y="10159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298315" y="6170929"/>
            <a:ext cx="0" cy="218440"/>
          </a:xfrm>
          <a:custGeom>
            <a:avLst/>
            <a:gdLst/>
            <a:ahLst/>
            <a:cxnLst/>
            <a:rect l="l" t="t" r="r" b="b"/>
            <a:pathLst>
              <a:path h="218439">
                <a:moveTo>
                  <a:pt x="0" y="0"/>
                </a:moveTo>
                <a:lnTo>
                  <a:pt x="0" y="218440"/>
                </a:lnTo>
              </a:path>
            </a:pathLst>
          </a:custGeom>
          <a:ln w="20574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253229" y="6162040"/>
            <a:ext cx="55880" cy="8890"/>
          </a:xfrm>
          <a:custGeom>
            <a:avLst/>
            <a:gdLst/>
            <a:ahLst/>
            <a:cxnLst/>
            <a:rect l="l" t="t" r="r" b="b"/>
            <a:pathLst>
              <a:path w="55879" h="8889">
                <a:moveTo>
                  <a:pt x="0" y="8890"/>
                </a:moveTo>
                <a:lnTo>
                  <a:pt x="55372" y="8890"/>
                </a:lnTo>
                <a:lnTo>
                  <a:pt x="55372" y="0"/>
                </a:lnTo>
                <a:lnTo>
                  <a:pt x="0" y="0"/>
                </a:lnTo>
                <a:lnTo>
                  <a:pt x="0" y="889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046348" y="6389370"/>
            <a:ext cx="55880" cy="10160"/>
          </a:xfrm>
          <a:custGeom>
            <a:avLst/>
            <a:gdLst/>
            <a:ahLst/>
            <a:cxnLst/>
            <a:rect l="l" t="t" r="r" b="b"/>
            <a:pathLst>
              <a:path w="55880" h="10160">
                <a:moveTo>
                  <a:pt x="0" y="10159"/>
                </a:moveTo>
                <a:lnTo>
                  <a:pt x="55371" y="10159"/>
                </a:lnTo>
                <a:lnTo>
                  <a:pt x="55371" y="0"/>
                </a:lnTo>
                <a:lnTo>
                  <a:pt x="0" y="0"/>
                </a:lnTo>
                <a:lnTo>
                  <a:pt x="0" y="10159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056635" y="6170929"/>
            <a:ext cx="0" cy="218440"/>
          </a:xfrm>
          <a:custGeom>
            <a:avLst/>
            <a:gdLst/>
            <a:ahLst/>
            <a:cxnLst/>
            <a:rect l="l" t="t" r="r" b="b"/>
            <a:pathLst>
              <a:path h="218439">
                <a:moveTo>
                  <a:pt x="0" y="0"/>
                </a:moveTo>
                <a:lnTo>
                  <a:pt x="0" y="218440"/>
                </a:lnTo>
              </a:path>
            </a:pathLst>
          </a:custGeom>
          <a:ln w="20574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046348" y="6162040"/>
            <a:ext cx="55880" cy="8890"/>
          </a:xfrm>
          <a:custGeom>
            <a:avLst/>
            <a:gdLst/>
            <a:ahLst/>
            <a:cxnLst/>
            <a:rect l="l" t="t" r="r" b="b"/>
            <a:pathLst>
              <a:path w="55880" h="8889">
                <a:moveTo>
                  <a:pt x="0" y="8890"/>
                </a:moveTo>
                <a:lnTo>
                  <a:pt x="55371" y="8890"/>
                </a:lnTo>
                <a:lnTo>
                  <a:pt x="55371" y="0"/>
                </a:lnTo>
                <a:lnTo>
                  <a:pt x="0" y="0"/>
                </a:lnTo>
                <a:lnTo>
                  <a:pt x="0" y="889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070225" y="6138468"/>
            <a:ext cx="12007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000" b="0" i="0" u="none" strike="noStrike" kern="1200" cap="none" spc="104" normalizeH="0" baseline="11111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𝛿</a:t>
            </a:r>
            <a:r>
              <a:rPr kumimoji="1" sz="1450" b="0" i="0" u="none" strike="noStrike" kern="1200" cap="none" spc="7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𝑚𝑖𝑛</a:t>
            </a:r>
            <a:r>
              <a:rPr kumimoji="1" sz="3000" b="0" i="0" u="none" strike="noStrike" kern="1200" cap="none" spc="104" normalizeH="0" baseline="11111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1" sz="3000" b="0" i="0" u="none" strike="noStrike" kern="1200" cap="none" spc="-247" normalizeH="0" baseline="11111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3000" b="0" i="0" u="none" strike="noStrike" kern="1200" cap="none" spc="104" normalizeH="0" baseline="11111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𝛿</a:t>
            </a:r>
            <a:r>
              <a:rPr kumimoji="1" sz="1450" b="0" i="0" u="none" strike="noStrike" kern="1200" cap="none" spc="7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𝑚𝑎𝑥</a:t>
            </a:r>
            <a:endParaRPr kumimoji="1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8477250" y="4392929"/>
            <a:ext cx="91440" cy="170180"/>
          </a:xfrm>
          <a:custGeom>
            <a:avLst/>
            <a:gdLst/>
            <a:ahLst/>
            <a:cxnLst/>
            <a:rect l="l" t="t" r="r" b="b"/>
            <a:pathLst>
              <a:path w="91440" h="170179">
                <a:moveTo>
                  <a:pt x="0" y="0"/>
                </a:moveTo>
                <a:lnTo>
                  <a:pt x="91185" y="169672"/>
                </a:lnTo>
              </a:path>
            </a:pathLst>
          </a:custGeom>
          <a:ln w="28956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582918" y="5360670"/>
            <a:ext cx="74930" cy="174625"/>
          </a:xfrm>
          <a:custGeom>
            <a:avLst/>
            <a:gdLst/>
            <a:ahLst/>
            <a:cxnLst/>
            <a:rect l="l" t="t" r="r" b="b"/>
            <a:pathLst>
              <a:path w="74929" h="174625">
                <a:moveTo>
                  <a:pt x="0" y="0"/>
                </a:moveTo>
                <a:lnTo>
                  <a:pt x="74422" y="174624"/>
                </a:lnTo>
              </a:path>
            </a:pathLst>
          </a:custGeom>
          <a:ln w="28956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0" y="4536566"/>
            <a:ext cx="2363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この式の推論はない、いくつかの目的を満たすように仮定したんだ</a:t>
            </a:r>
            <a:endParaRPr kumimoji="1" lang="en-US" altLang="ja-JP" sz="1600" dirty="0" smtClean="0"/>
          </a:p>
        </p:txBody>
      </p:sp>
      <p:sp>
        <p:nvSpPr>
          <p:cNvPr id="56" name="正方形/長方形 55"/>
          <p:cNvSpPr/>
          <p:nvPr/>
        </p:nvSpPr>
        <p:spPr>
          <a:xfrm>
            <a:off x="1733042" y="3934331"/>
            <a:ext cx="4601972" cy="3298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6452361" y="2269019"/>
            <a:ext cx="57396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The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independent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 smtClean="0">
                <a:solidFill>
                  <a:srgbClr val="FF0000"/>
                </a:solidFill>
                <a:latin typeface="RGCJSW+HelveticaNeue"/>
              </a:rPr>
              <a:t>penalization</a:t>
            </a:r>
            <a:r>
              <a:rPr lang="ja-JP" altLang="en-US" sz="1600" dirty="0" smtClean="0">
                <a:solidFill>
                  <a:srgbClr val="FF0000"/>
                </a:solidFill>
                <a:latin typeface="RGCJSW+HelveticaNeue"/>
              </a:rPr>
              <a:t>（罰）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of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heading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and </a:t>
            </a:r>
            <a:r>
              <a:rPr lang="en-US" altLang="ja-JP" sz="1600" dirty="0" err="1">
                <a:solidFill>
                  <a:srgbClr val="FF0000"/>
                </a:solidFill>
                <a:latin typeface="RGCJSW+HelveticaNeue"/>
              </a:rPr>
              <a:t>crosstrack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errors and the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elimination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of the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look-ahead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distance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make this a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di</a:t>
            </a:r>
            <a:r>
              <a:rPr lang="en-US" altLang="ja-JP" sz="1600" dirty="0">
                <a:solidFill>
                  <a:srgbClr val="FF0000"/>
                </a:solidFill>
                <a:latin typeface="XKDJSU+HelveticaNeue"/>
              </a:rPr>
              <a:t>ff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erent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approach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from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pure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pursuit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.</a:t>
            </a:r>
            <a:endParaRPr lang="ja-JP" altLang="en-US" sz="1600" dirty="0"/>
          </a:p>
        </p:txBody>
      </p:sp>
      <p:pic>
        <p:nvPicPr>
          <p:cNvPr id="58" name="図 5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75371" y="4043172"/>
            <a:ext cx="3112730" cy="2803774"/>
          </a:xfrm>
          <a:prstGeom prst="rect">
            <a:avLst/>
          </a:prstGeom>
        </p:spPr>
      </p:pic>
      <p:cxnSp>
        <p:nvCxnSpPr>
          <p:cNvPr id="60" name="直線矢印コネクタ 59"/>
          <p:cNvCxnSpPr>
            <a:stCxn id="56" idx="3"/>
            <a:endCxn id="58" idx="1"/>
          </p:cNvCxnSpPr>
          <p:nvPr/>
        </p:nvCxnSpPr>
        <p:spPr>
          <a:xfrm>
            <a:off x="6335014" y="4099242"/>
            <a:ext cx="2740357" cy="13458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テキスト ボックス 58"/>
          <p:cNvSpPr txBox="1"/>
          <p:nvPr/>
        </p:nvSpPr>
        <p:spPr>
          <a:xfrm>
            <a:off x="422031" y="3576021"/>
            <a:ext cx="1015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反比例、はんぴれい</a:t>
            </a:r>
            <a:endParaRPr kumimoji="1" lang="ja-JP" altLang="en-US" sz="1400" dirty="0"/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5515070" y="3486951"/>
            <a:ext cx="884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 smtClean="0"/>
              <a:t>逆</a:t>
            </a:r>
            <a:r>
              <a:rPr lang="ja-JP" altLang="en-US" sz="1400" dirty="0"/>
              <a:t>タンジェント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3657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5487"/>
            <a:ext cx="4496308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192" y="1510411"/>
            <a:ext cx="14414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404" y="1536827"/>
            <a:ext cx="3090037" cy="400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0404" y="2831922"/>
            <a:ext cx="7525131" cy="4011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72794" y="3262248"/>
            <a:ext cx="7390130" cy="3215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1192" y="2771782"/>
            <a:ext cx="661035" cy="116903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85140" marR="5080" lvl="0" indent="0" algn="r" defTabSz="914400" rtl="0" eaLnBrk="1" fontAlgn="auto" latinLnBrk="0" hangingPunct="1">
              <a:lnSpc>
                <a:spcPct val="1095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1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  o</a:t>
            </a:r>
            <a:endParaRPr kumimoji="1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72794" y="3612769"/>
            <a:ext cx="7308977" cy="3215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72794" y="3938904"/>
            <a:ext cx="1924050" cy="3215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78533" y="2202814"/>
            <a:ext cx="273050" cy="236220"/>
          </a:xfrm>
          <a:custGeom>
            <a:avLst/>
            <a:gdLst/>
            <a:ahLst/>
            <a:cxnLst/>
            <a:rect l="l" t="t" r="r" b="b"/>
            <a:pathLst>
              <a:path w="273050" h="236219">
                <a:moveTo>
                  <a:pt x="197611" y="0"/>
                </a:moveTo>
                <a:lnTo>
                  <a:pt x="194183" y="9651"/>
                </a:lnTo>
                <a:lnTo>
                  <a:pt x="207877" y="15557"/>
                </a:lnTo>
                <a:lnTo>
                  <a:pt x="219630" y="23749"/>
                </a:lnTo>
                <a:lnTo>
                  <a:pt x="243437" y="61777"/>
                </a:lnTo>
                <a:lnTo>
                  <a:pt x="251205" y="116712"/>
                </a:lnTo>
                <a:lnTo>
                  <a:pt x="250344" y="137550"/>
                </a:lnTo>
                <a:lnTo>
                  <a:pt x="237235" y="188468"/>
                </a:lnTo>
                <a:lnTo>
                  <a:pt x="208018" y="220257"/>
                </a:lnTo>
                <a:lnTo>
                  <a:pt x="194564" y="226187"/>
                </a:lnTo>
                <a:lnTo>
                  <a:pt x="197611" y="235838"/>
                </a:lnTo>
                <a:lnTo>
                  <a:pt x="242599" y="209014"/>
                </a:lnTo>
                <a:lnTo>
                  <a:pt x="267938" y="159607"/>
                </a:lnTo>
                <a:lnTo>
                  <a:pt x="272796" y="117983"/>
                </a:lnTo>
                <a:lnTo>
                  <a:pt x="271579" y="96408"/>
                </a:lnTo>
                <a:lnTo>
                  <a:pt x="261812" y="58118"/>
                </a:lnTo>
                <a:lnTo>
                  <a:pt x="229615" y="15176"/>
                </a:lnTo>
                <a:lnTo>
                  <a:pt x="214661" y="6219"/>
                </a:lnTo>
                <a:lnTo>
                  <a:pt x="197611" y="0"/>
                </a:lnTo>
                <a:close/>
              </a:path>
              <a:path w="273050" h="236219">
                <a:moveTo>
                  <a:pt x="75184" y="0"/>
                </a:moveTo>
                <a:lnTo>
                  <a:pt x="30214" y="26896"/>
                </a:lnTo>
                <a:lnTo>
                  <a:pt x="4857" y="76453"/>
                </a:lnTo>
                <a:lnTo>
                  <a:pt x="0" y="117983"/>
                </a:lnTo>
                <a:lnTo>
                  <a:pt x="1214" y="139628"/>
                </a:lnTo>
                <a:lnTo>
                  <a:pt x="10929" y="177919"/>
                </a:lnTo>
                <a:lnTo>
                  <a:pt x="43068" y="220725"/>
                </a:lnTo>
                <a:lnTo>
                  <a:pt x="75184" y="235838"/>
                </a:lnTo>
                <a:lnTo>
                  <a:pt x="78231" y="226187"/>
                </a:lnTo>
                <a:lnTo>
                  <a:pt x="64777" y="220257"/>
                </a:lnTo>
                <a:lnTo>
                  <a:pt x="53181" y="211994"/>
                </a:lnTo>
                <a:lnTo>
                  <a:pt x="29392" y="173416"/>
                </a:lnTo>
                <a:lnTo>
                  <a:pt x="21462" y="116712"/>
                </a:lnTo>
                <a:lnTo>
                  <a:pt x="22344" y="96639"/>
                </a:lnTo>
                <a:lnTo>
                  <a:pt x="35559" y="46989"/>
                </a:lnTo>
                <a:lnTo>
                  <a:pt x="64992" y="15557"/>
                </a:lnTo>
                <a:lnTo>
                  <a:pt x="78612" y="9651"/>
                </a:lnTo>
                <a:lnTo>
                  <a:pt x="75184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97305" y="2126361"/>
            <a:ext cx="3778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𝛿</a:t>
            </a:r>
            <a:r>
              <a:rPr kumimoji="1" sz="2000" b="0" i="0" u="none" strike="noStrike" kern="1200" cap="none" spc="37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𝑡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310638" y="2202814"/>
            <a:ext cx="273050" cy="236220"/>
          </a:xfrm>
          <a:custGeom>
            <a:avLst/>
            <a:gdLst/>
            <a:ahLst/>
            <a:cxnLst/>
            <a:rect l="l" t="t" r="r" b="b"/>
            <a:pathLst>
              <a:path w="273050" h="236219">
                <a:moveTo>
                  <a:pt x="197612" y="0"/>
                </a:moveTo>
                <a:lnTo>
                  <a:pt x="194182" y="9651"/>
                </a:lnTo>
                <a:lnTo>
                  <a:pt x="207877" y="15557"/>
                </a:lnTo>
                <a:lnTo>
                  <a:pt x="219630" y="23749"/>
                </a:lnTo>
                <a:lnTo>
                  <a:pt x="243437" y="61777"/>
                </a:lnTo>
                <a:lnTo>
                  <a:pt x="251206" y="116712"/>
                </a:lnTo>
                <a:lnTo>
                  <a:pt x="250344" y="137550"/>
                </a:lnTo>
                <a:lnTo>
                  <a:pt x="237236" y="188468"/>
                </a:lnTo>
                <a:lnTo>
                  <a:pt x="208018" y="220257"/>
                </a:lnTo>
                <a:lnTo>
                  <a:pt x="194563" y="226187"/>
                </a:lnTo>
                <a:lnTo>
                  <a:pt x="197612" y="235838"/>
                </a:lnTo>
                <a:lnTo>
                  <a:pt x="242599" y="209014"/>
                </a:lnTo>
                <a:lnTo>
                  <a:pt x="267938" y="159607"/>
                </a:lnTo>
                <a:lnTo>
                  <a:pt x="272795" y="117983"/>
                </a:lnTo>
                <a:lnTo>
                  <a:pt x="271579" y="96408"/>
                </a:lnTo>
                <a:lnTo>
                  <a:pt x="261812" y="58118"/>
                </a:lnTo>
                <a:lnTo>
                  <a:pt x="229616" y="15176"/>
                </a:lnTo>
                <a:lnTo>
                  <a:pt x="214661" y="6219"/>
                </a:lnTo>
                <a:lnTo>
                  <a:pt x="197612" y="0"/>
                </a:lnTo>
                <a:close/>
              </a:path>
              <a:path w="273050" h="236219">
                <a:moveTo>
                  <a:pt x="75184" y="0"/>
                </a:moveTo>
                <a:lnTo>
                  <a:pt x="30214" y="26896"/>
                </a:lnTo>
                <a:lnTo>
                  <a:pt x="4857" y="76453"/>
                </a:lnTo>
                <a:lnTo>
                  <a:pt x="0" y="117983"/>
                </a:lnTo>
                <a:lnTo>
                  <a:pt x="1214" y="139628"/>
                </a:lnTo>
                <a:lnTo>
                  <a:pt x="10929" y="177919"/>
                </a:lnTo>
                <a:lnTo>
                  <a:pt x="43068" y="220725"/>
                </a:lnTo>
                <a:lnTo>
                  <a:pt x="75184" y="235838"/>
                </a:lnTo>
                <a:lnTo>
                  <a:pt x="78231" y="226187"/>
                </a:lnTo>
                <a:lnTo>
                  <a:pt x="64777" y="220257"/>
                </a:lnTo>
                <a:lnTo>
                  <a:pt x="53181" y="211994"/>
                </a:lnTo>
                <a:lnTo>
                  <a:pt x="29392" y="173416"/>
                </a:lnTo>
                <a:lnTo>
                  <a:pt x="21462" y="116712"/>
                </a:lnTo>
                <a:lnTo>
                  <a:pt x="22344" y="96639"/>
                </a:lnTo>
                <a:lnTo>
                  <a:pt x="35560" y="46989"/>
                </a:lnTo>
                <a:lnTo>
                  <a:pt x="64992" y="15557"/>
                </a:lnTo>
                <a:lnTo>
                  <a:pt x="78612" y="9651"/>
                </a:lnTo>
                <a:lnTo>
                  <a:pt x="75184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76189" y="2126361"/>
            <a:ext cx="743461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 𝜓 𝑡</a:t>
            </a:r>
            <a:endParaRPr kumimoji="1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24073" y="2126361"/>
            <a:ext cx="91884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+</a:t>
            </a:r>
            <a:r>
              <a:rPr kumimoji="1" sz="2000" b="0" i="0" u="none" strike="noStrike" kern="1200" cap="none" spc="-5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000" b="0" i="0" u="none" strike="noStrike" kern="1200" cap="none" spc="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tan</a:t>
            </a:r>
            <a:r>
              <a:rPr kumimoji="1" sz="2175" b="0" i="0" u="none" strike="noStrike" kern="1200" cap="none" spc="7" normalizeH="0" baseline="28735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−1</a:t>
            </a:r>
            <a:endParaRPr kumimoji="1" sz="2175" b="0" i="0" u="none" strike="noStrike" kern="1200" cap="none" spc="0" normalizeH="0" baseline="28735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77086" y="1995804"/>
            <a:ext cx="837565" cy="648970"/>
          </a:xfrm>
          <a:custGeom>
            <a:avLst/>
            <a:gdLst/>
            <a:ahLst/>
            <a:cxnLst/>
            <a:rect l="l" t="t" r="r" b="b"/>
            <a:pathLst>
              <a:path w="837564" h="648969">
                <a:moveTo>
                  <a:pt x="726308" y="0"/>
                </a:moveTo>
                <a:lnTo>
                  <a:pt x="720466" y="9398"/>
                </a:lnTo>
                <a:lnTo>
                  <a:pt x="741135" y="34208"/>
                </a:lnTo>
                <a:lnTo>
                  <a:pt x="759328" y="63865"/>
                </a:lnTo>
                <a:lnTo>
                  <a:pt x="788284" y="137668"/>
                </a:lnTo>
                <a:lnTo>
                  <a:pt x="798785" y="180677"/>
                </a:lnTo>
                <a:lnTo>
                  <a:pt x="806286" y="226091"/>
                </a:lnTo>
                <a:lnTo>
                  <a:pt x="810787" y="273935"/>
                </a:lnTo>
                <a:lnTo>
                  <a:pt x="812287" y="324231"/>
                </a:lnTo>
                <a:lnTo>
                  <a:pt x="810789" y="373566"/>
                </a:lnTo>
                <a:lnTo>
                  <a:pt x="806302" y="420973"/>
                </a:lnTo>
                <a:lnTo>
                  <a:pt x="798839" y="466427"/>
                </a:lnTo>
                <a:lnTo>
                  <a:pt x="788411" y="509905"/>
                </a:lnTo>
                <a:lnTo>
                  <a:pt x="775223" y="549886"/>
                </a:lnTo>
                <a:lnTo>
                  <a:pt x="759487" y="584866"/>
                </a:lnTo>
                <a:lnTo>
                  <a:pt x="720466" y="639826"/>
                </a:lnTo>
                <a:lnTo>
                  <a:pt x="726308" y="648970"/>
                </a:lnTo>
                <a:lnTo>
                  <a:pt x="772107" y="594328"/>
                </a:lnTo>
                <a:lnTo>
                  <a:pt x="791048" y="558637"/>
                </a:lnTo>
                <a:lnTo>
                  <a:pt x="807334" y="517398"/>
                </a:lnTo>
                <a:lnTo>
                  <a:pt x="820482" y="472318"/>
                </a:lnTo>
                <a:lnTo>
                  <a:pt x="829845" y="425084"/>
                </a:lnTo>
                <a:lnTo>
                  <a:pt x="835445" y="375683"/>
                </a:lnTo>
                <a:lnTo>
                  <a:pt x="837306" y="324104"/>
                </a:lnTo>
                <a:lnTo>
                  <a:pt x="835445" y="271930"/>
                </a:lnTo>
                <a:lnTo>
                  <a:pt x="829845" y="222281"/>
                </a:lnTo>
                <a:lnTo>
                  <a:pt x="820482" y="175156"/>
                </a:lnTo>
                <a:lnTo>
                  <a:pt x="807334" y="130556"/>
                </a:lnTo>
                <a:lnTo>
                  <a:pt x="791048" y="89832"/>
                </a:lnTo>
                <a:lnTo>
                  <a:pt x="772107" y="54514"/>
                </a:lnTo>
                <a:lnTo>
                  <a:pt x="750523" y="24578"/>
                </a:lnTo>
                <a:lnTo>
                  <a:pt x="726308" y="0"/>
                </a:lnTo>
                <a:close/>
              </a:path>
              <a:path w="837564" h="648969">
                <a:moveTo>
                  <a:pt x="111120" y="0"/>
                </a:moveTo>
                <a:lnTo>
                  <a:pt x="65320" y="54514"/>
                </a:lnTo>
                <a:lnTo>
                  <a:pt x="46380" y="89832"/>
                </a:lnTo>
                <a:lnTo>
                  <a:pt x="30094" y="130556"/>
                </a:lnTo>
                <a:lnTo>
                  <a:pt x="16926" y="175156"/>
                </a:lnTo>
                <a:lnTo>
                  <a:pt x="7520" y="222281"/>
                </a:lnTo>
                <a:lnTo>
                  <a:pt x="1876" y="271930"/>
                </a:lnTo>
                <a:lnTo>
                  <a:pt x="0" y="324231"/>
                </a:lnTo>
                <a:lnTo>
                  <a:pt x="1876" y="375683"/>
                </a:lnTo>
                <a:lnTo>
                  <a:pt x="7520" y="425084"/>
                </a:lnTo>
                <a:lnTo>
                  <a:pt x="16926" y="472318"/>
                </a:lnTo>
                <a:lnTo>
                  <a:pt x="30094" y="517398"/>
                </a:lnTo>
                <a:lnTo>
                  <a:pt x="46380" y="558637"/>
                </a:lnTo>
                <a:lnTo>
                  <a:pt x="65320" y="594328"/>
                </a:lnTo>
                <a:lnTo>
                  <a:pt x="111120" y="648970"/>
                </a:lnTo>
                <a:lnTo>
                  <a:pt x="116962" y="639826"/>
                </a:lnTo>
                <a:lnTo>
                  <a:pt x="96201" y="614846"/>
                </a:lnTo>
                <a:lnTo>
                  <a:pt x="77941" y="584866"/>
                </a:lnTo>
                <a:lnTo>
                  <a:pt x="62205" y="549886"/>
                </a:lnTo>
                <a:lnTo>
                  <a:pt x="49017" y="509905"/>
                </a:lnTo>
                <a:lnTo>
                  <a:pt x="38589" y="466427"/>
                </a:lnTo>
                <a:lnTo>
                  <a:pt x="31126" y="420973"/>
                </a:lnTo>
                <a:lnTo>
                  <a:pt x="26639" y="373566"/>
                </a:lnTo>
                <a:lnTo>
                  <a:pt x="25145" y="324104"/>
                </a:lnTo>
                <a:lnTo>
                  <a:pt x="26639" y="273935"/>
                </a:lnTo>
                <a:lnTo>
                  <a:pt x="31126" y="226091"/>
                </a:lnTo>
                <a:lnTo>
                  <a:pt x="38589" y="180677"/>
                </a:lnTo>
                <a:lnTo>
                  <a:pt x="49017" y="137668"/>
                </a:lnTo>
                <a:lnTo>
                  <a:pt x="62259" y="98355"/>
                </a:lnTo>
                <a:lnTo>
                  <a:pt x="96219" y="34208"/>
                </a:lnTo>
                <a:lnTo>
                  <a:pt x="116962" y="9398"/>
                </a:lnTo>
                <a:lnTo>
                  <a:pt x="11112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02558" y="2320670"/>
            <a:ext cx="586740" cy="0"/>
          </a:xfrm>
          <a:custGeom>
            <a:avLst/>
            <a:gdLst/>
            <a:ahLst/>
            <a:cxnLst/>
            <a:rect l="l" t="t" r="r" b="b"/>
            <a:pathLst>
              <a:path w="586739">
                <a:moveTo>
                  <a:pt x="0" y="0"/>
                </a:moveTo>
                <a:lnTo>
                  <a:pt x="586739" y="0"/>
                </a:lnTo>
              </a:path>
            </a:pathLst>
          </a:custGeom>
          <a:ln w="16763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90365" y="1934337"/>
            <a:ext cx="6115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1" sz="2000" b="0" i="0" u="none" strike="noStrike" kern="1200" cap="none" spc="2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𝑒</a:t>
            </a:r>
            <a:r>
              <a:rPr kumimoji="1" sz="20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(</a:t>
            </a:r>
            <a:r>
              <a:rPr kumimoji="1" sz="2000" b="0" i="0" u="none" strike="noStrike" kern="1200" cap="none" spc="3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𝑡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)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77158" y="2297049"/>
            <a:ext cx="6375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1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1" sz="2175" b="0" i="0" u="none" strike="noStrike" kern="1200" cap="none" spc="22" normalizeH="0" baseline="-15325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</a:t>
            </a:r>
            <a:r>
              <a:rPr kumimoji="1" sz="2000" b="0" i="0" u="none" strike="noStrike" kern="1200" cap="none" spc="1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(𝑡)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63034" y="2126361"/>
            <a:ext cx="781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32984" y="2133981"/>
            <a:ext cx="7175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2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𝛿(𝑡)</a:t>
            </a:r>
            <a:r>
              <a:rPr kumimoji="1" sz="2000" b="0" i="0" u="none" strike="noStrike" kern="1200" cap="none" spc="3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∈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42379" y="2437129"/>
            <a:ext cx="55880" cy="10160"/>
          </a:xfrm>
          <a:custGeom>
            <a:avLst/>
            <a:gdLst/>
            <a:ahLst/>
            <a:cxnLst/>
            <a:rect l="l" t="t" r="r" b="b"/>
            <a:pathLst>
              <a:path w="55879" h="10160">
                <a:moveTo>
                  <a:pt x="0" y="10160"/>
                </a:moveTo>
                <a:lnTo>
                  <a:pt x="55372" y="10160"/>
                </a:lnTo>
                <a:lnTo>
                  <a:pt x="55372" y="0"/>
                </a:lnTo>
                <a:lnTo>
                  <a:pt x="0" y="0"/>
                </a:lnTo>
                <a:lnTo>
                  <a:pt x="0" y="1016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887464" y="2219960"/>
            <a:ext cx="0" cy="217170"/>
          </a:xfrm>
          <a:custGeom>
            <a:avLst/>
            <a:gdLst/>
            <a:ahLst/>
            <a:cxnLst/>
            <a:rect l="l" t="t" r="r" b="b"/>
            <a:pathLst>
              <a:path h="217169">
                <a:moveTo>
                  <a:pt x="0" y="0"/>
                </a:moveTo>
                <a:lnTo>
                  <a:pt x="0" y="217170"/>
                </a:lnTo>
              </a:path>
            </a:pathLst>
          </a:custGeom>
          <a:ln w="20574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842379" y="2209800"/>
            <a:ext cx="55880" cy="10160"/>
          </a:xfrm>
          <a:custGeom>
            <a:avLst/>
            <a:gdLst/>
            <a:ahLst/>
            <a:cxnLst/>
            <a:rect l="l" t="t" r="r" b="b"/>
            <a:pathLst>
              <a:path w="55879" h="10160">
                <a:moveTo>
                  <a:pt x="0" y="10159"/>
                </a:moveTo>
                <a:lnTo>
                  <a:pt x="55372" y="10159"/>
                </a:lnTo>
                <a:lnTo>
                  <a:pt x="55372" y="0"/>
                </a:lnTo>
                <a:lnTo>
                  <a:pt x="0" y="0"/>
                </a:lnTo>
                <a:lnTo>
                  <a:pt x="0" y="10159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635497" y="2437129"/>
            <a:ext cx="55880" cy="10160"/>
          </a:xfrm>
          <a:custGeom>
            <a:avLst/>
            <a:gdLst/>
            <a:ahLst/>
            <a:cxnLst/>
            <a:rect l="l" t="t" r="r" b="b"/>
            <a:pathLst>
              <a:path w="55879" h="10160">
                <a:moveTo>
                  <a:pt x="0" y="10160"/>
                </a:moveTo>
                <a:lnTo>
                  <a:pt x="55372" y="10160"/>
                </a:lnTo>
                <a:lnTo>
                  <a:pt x="55372" y="0"/>
                </a:lnTo>
                <a:lnTo>
                  <a:pt x="0" y="0"/>
                </a:lnTo>
                <a:lnTo>
                  <a:pt x="0" y="1016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645784" y="2219960"/>
            <a:ext cx="0" cy="217170"/>
          </a:xfrm>
          <a:custGeom>
            <a:avLst/>
            <a:gdLst/>
            <a:ahLst/>
            <a:cxnLst/>
            <a:rect l="l" t="t" r="r" b="b"/>
            <a:pathLst>
              <a:path h="217169">
                <a:moveTo>
                  <a:pt x="0" y="0"/>
                </a:moveTo>
                <a:lnTo>
                  <a:pt x="0" y="217170"/>
                </a:lnTo>
              </a:path>
            </a:pathLst>
          </a:custGeom>
          <a:ln w="20574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635497" y="2209800"/>
            <a:ext cx="55880" cy="10160"/>
          </a:xfrm>
          <a:custGeom>
            <a:avLst/>
            <a:gdLst/>
            <a:ahLst/>
            <a:cxnLst/>
            <a:rect l="l" t="t" r="r" b="b"/>
            <a:pathLst>
              <a:path w="55879" h="10160">
                <a:moveTo>
                  <a:pt x="0" y="10159"/>
                </a:moveTo>
                <a:lnTo>
                  <a:pt x="55372" y="10159"/>
                </a:lnTo>
                <a:lnTo>
                  <a:pt x="55372" y="0"/>
                </a:lnTo>
                <a:lnTo>
                  <a:pt x="0" y="0"/>
                </a:lnTo>
                <a:lnTo>
                  <a:pt x="0" y="10159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659882" y="2185797"/>
            <a:ext cx="12007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3000" b="0" i="0" u="none" strike="noStrike" kern="1200" cap="none" spc="104" normalizeH="0" baseline="11111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𝛿</a:t>
            </a:r>
            <a:r>
              <a:rPr kumimoji="1" sz="1450" b="0" i="0" u="none" strike="noStrike" kern="1200" cap="none" spc="7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𝑚𝑖𝑛</a:t>
            </a:r>
            <a:r>
              <a:rPr kumimoji="1" sz="3000" b="0" i="0" u="none" strike="noStrike" kern="1200" cap="none" spc="104" normalizeH="0" baseline="11111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1" sz="3000" b="0" i="0" u="none" strike="noStrike" kern="1200" cap="none" spc="-247" normalizeH="0" baseline="11111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3000" b="0" i="0" u="none" strike="noStrike" kern="1200" cap="none" spc="104" normalizeH="0" baseline="11111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𝛿</a:t>
            </a:r>
            <a:r>
              <a:rPr kumimoji="1" sz="1450" b="0" i="0" u="none" strike="noStrike" kern="1200" cap="none" spc="7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𝑚𝑎𝑥</a:t>
            </a:r>
            <a:endParaRPr kumimoji="1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485561" y="4476750"/>
            <a:ext cx="2816763" cy="22775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580128" y="4907407"/>
            <a:ext cx="175260" cy="453390"/>
          </a:xfrm>
          <a:custGeom>
            <a:avLst/>
            <a:gdLst/>
            <a:ahLst/>
            <a:cxnLst/>
            <a:rect l="l" t="t" r="r" b="b"/>
            <a:pathLst>
              <a:path w="175260" h="453389">
                <a:moveTo>
                  <a:pt x="34798" y="0"/>
                </a:moveTo>
                <a:lnTo>
                  <a:pt x="0" y="442341"/>
                </a:lnTo>
                <a:lnTo>
                  <a:pt x="139954" y="453390"/>
                </a:lnTo>
                <a:lnTo>
                  <a:pt x="174879" y="11049"/>
                </a:lnTo>
                <a:lnTo>
                  <a:pt x="347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672207" y="5882716"/>
            <a:ext cx="443865" cy="315595"/>
          </a:xfrm>
          <a:custGeom>
            <a:avLst/>
            <a:gdLst/>
            <a:ahLst/>
            <a:cxnLst/>
            <a:rect l="l" t="t" r="r" b="b"/>
            <a:pathLst>
              <a:path w="443864" h="315595">
                <a:moveTo>
                  <a:pt x="380111" y="0"/>
                </a:moveTo>
                <a:lnTo>
                  <a:pt x="0" y="181660"/>
                </a:lnTo>
                <a:lnTo>
                  <a:pt x="63754" y="315099"/>
                </a:lnTo>
                <a:lnTo>
                  <a:pt x="443865" y="133438"/>
                </a:lnTo>
                <a:lnTo>
                  <a:pt x="38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939795" y="5111496"/>
            <a:ext cx="1764030" cy="919480"/>
          </a:xfrm>
          <a:custGeom>
            <a:avLst/>
            <a:gdLst/>
            <a:ahLst/>
            <a:cxnLst/>
            <a:rect l="l" t="t" r="r" b="b"/>
            <a:pathLst>
              <a:path w="1764029" h="919479">
                <a:moveTo>
                  <a:pt x="0" y="918883"/>
                </a:moveTo>
                <a:lnTo>
                  <a:pt x="1763521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645152" y="4051553"/>
            <a:ext cx="135255" cy="1097280"/>
          </a:xfrm>
          <a:custGeom>
            <a:avLst/>
            <a:gdLst/>
            <a:ahLst/>
            <a:cxnLst/>
            <a:rect l="l" t="t" r="r" b="b"/>
            <a:pathLst>
              <a:path w="135254" h="1097279">
                <a:moveTo>
                  <a:pt x="77257" y="85513"/>
                </a:moveTo>
                <a:lnTo>
                  <a:pt x="0" y="1094740"/>
                </a:lnTo>
                <a:lnTo>
                  <a:pt x="28956" y="1096899"/>
                </a:lnTo>
                <a:lnTo>
                  <a:pt x="106084" y="87711"/>
                </a:lnTo>
                <a:lnTo>
                  <a:pt x="77257" y="85513"/>
                </a:lnTo>
                <a:close/>
              </a:path>
              <a:path w="135254" h="1097279">
                <a:moveTo>
                  <a:pt x="127328" y="71120"/>
                </a:moveTo>
                <a:lnTo>
                  <a:pt x="78359" y="71120"/>
                </a:lnTo>
                <a:lnTo>
                  <a:pt x="107187" y="73279"/>
                </a:lnTo>
                <a:lnTo>
                  <a:pt x="106084" y="87711"/>
                </a:lnTo>
                <a:lnTo>
                  <a:pt x="135000" y="89916"/>
                </a:lnTo>
                <a:lnTo>
                  <a:pt x="127328" y="71120"/>
                </a:lnTo>
                <a:close/>
              </a:path>
              <a:path w="135254" h="1097279">
                <a:moveTo>
                  <a:pt x="78359" y="71120"/>
                </a:moveTo>
                <a:lnTo>
                  <a:pt x="77257" y="85513"/>
                </a:lnTo>
                <a:lnTo>
                  <a:pt x="106084" y="87711"/>
                </a:lnTo>
                <a:lnTo>
                  <a:pt x="107187" y="73279"/>
                </a:lnTo>
                <a:lnTo>
                  <a:pt x="78359" y="71120"/>
                </a:lnTo>
                <a:close/>
              </a:path>
              <a:path w="135254" h="1097279">
                <a:moveTo>
                  <a:pt x="98298" y="0"/>
                </a:moveTo>
                <a:lnTo>
                  <a:pt x="48387" y="83312"/>
                </a:lnTo>
                <a:lnTo>
                  <a:pt x="77257" y="85513"/>
                </a:lnTo>
                <a:lnTo>
                  <a:pt x="78359" y="71120"/>
                </a:lnTo>
                <a:lnTo>
                  <a:pt x="127328" y="71120"/>
                </a:lnTo>
                <a:lnTo>
                  <a:pt x="9829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680965" y="4539234"/>
            <a:ext cx="1010919" cy="596265"/>
          </a:xfrm>
          <a:custGeom>
            <a:avLst/>
            <a:gdLst/>
            <a:ahLst/>
            <a:cxnLst/>
            <a:rect l="l" t="t" r="r" b="b"/>
            <a:pathLst>
              <a:path w="1010920" h="596264">
                <a:moveTo>
                  <a:pt x="0" y="596138"/>
                </a:moveTo>
                <a:lnTo>
                  <a:pt x="1010538" y="0"/>
                </a:lnTo>
              </a:path>
            </a:pathLst>
          </a:custGeom>
          <a:ln w="19812">
            <a:solidFill>
              <a:srgbClr val="001F5F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819015" y="4539234"/>
            <a:ext cx="1625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𝛿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399534" y="3795669"/>
            <a:ext cx="814069" cy="79057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00000"/>
              </a:lnSpc>
              <a:spcBef>
                <a:spcPts val="7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-3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1" sz="2175" b="0" i="0" u="none" strike="noStrike" kern="1200" cap="none" spc="-44" normalizeH="0" baseline="-15325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</a:t>
            </a:r>
            <a:endParaRPr kumimoji="1" sz="2175" b="0" i="0" u="none" strike="noStrike" kern="1200" cap="none" spc="0" normalizeH="0" baseline="-15325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608965" marR="0" lvl="0" indent="0" algn="l" defTabSz="914400" rtl="0" eaLnBrk="1" fontAlgn="auto" latinLnBrk="0" hangingPunct="1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𝜓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667377" y="4739385"/>
            <a:ext cx="307340" cy="229235"/>
          </a:xfrm>
          <a:custGeom>
            <a:avLst/>
            <a:gdLst/>
            <a:ahLst/>
            <a:cxnLst/>
            <a:rect l="l" t="t" r="r" b="b"/>
            <a:pathLst>
              <a:path w="307339" h="229235">
                <a:moveTo>
                  <a:pt x="76820" y="28842"/>
                </a:moveTo>
                <a:lnTo>
                  <a:pt x="74037" y="48520"/>
                </a:lnTo>
                <a:lnTo>
                  <a:pt x="90043" y="52069"/>
                </a:lnTo>
                <a:lnTo>
                  <a:pt x="110617" y="59436"/>
                </a:lnTo>
                <a:lnTo>
                  <a:pt x="151130" y="78866"/>
                </a:lnTo>
                <a:lnTo>
                  <a:pt x="188722" y="103758"/>
                </a:lnTo>
                <a:lnTo>
                  <a:pt x="222885" y="133731"/>
                </a:lnTo>
                <a:lnTo>
                  <a:pt x="253111" y="168656"/>
                </a:lnTo>
                <a:lnTo>
                  <a:pt x="278764" y="207771"/>
                </a:lnTo>
                <a:lnTo>
                  <a:pt x="289813" y="228981"/>
                </a:lnTo>
                <a:lnTo>
                  <a:pt x="307339" y="219837"/>
                </a:lnTo>
                <a:lnTo>
                  <a:pt x="282701" y="176149"/>
                </a:lnTo>
                <a:lnTo>
                  <a:pt x="252984" y="137159"/>
                </a:lnTo>
                <a:lnTo>
                  <a:pt x="218694" y="102743"/>
                </a:lnTo>
                <a:lnTo>
                  <a:pt x="180721" y="73787"/>
                </a:lnTo>
                <a:lnTo>
                  <a:pt x="139064" y="50291"/>
                </a:lnTo>
                <a:lnTo>
                  <a:pt x="94361" y="32638"/>
                </a:lnTo>
                <a:lnTo>
                  <a:pt x="76820" y="28842"/>
                </a:lnTo>
                <a:close/>
              </a:path>
              <a:path w="307339" h="229235">
                <a:moveTo>
                  <a:pt x="80899" y="0"/>
                </a:moveTo>
                <a:lnTo>
                  <a:pt x="0" y="27050"/>
                </a:lnTo>
                <a:lnTo>
                  <a:pt x="70231" y="75437"/>
                </a:lnTo>
                <a:lnTo>
                  <a:pt x="74037" y="48520"/>
                </a:lnTo>
                <a:lnTo>
                  <a:pt x="60833" y="45593"/>
                </a:lnTo>
                <a:lnTo>
                  <a:pt x="65024" y="26288"/>
                </a:lnTo>
                <a:lnTo>
                  <a:pt x="77181" y="26288"/>
                </a:lnTo>
                <a:lnTo>
                  <a:pt x="80899" y="0"/>
                </a:lnTo>
                <a:close/>
              </a:path>
              <a:path w="307339" h="229235">
                <a:moveTo>
                  <a:pt x="65024" y="26288"/>
                </a:moveTo>
                <a:lnTo>
                  <a:pt x="60833" y="45593"/>
                </a:lnTo>
                <a:lnTo>
                  <a:pt x="74037" y="48520"/>
                </a:lnTo>
                <a:lnTo>
                  <a:pt x="76820" y="28842"/>
                </a:lnTo>
                <a:lnTo>
                  <a:pt x="65024" y="26288"/>
                </a:lnTo>
                <a:close/>
              </a:path>
              <a:path w="307339" h="229235">
                <a:moveTo>
                  <a:pt x="77181" y="26288"/>
                </a:moveTo>
                <a:lnTo>
                  <a:pt x="65024" y="26288"/>
                </a:lnTo>
                <a:lnTo>
                  <a:pt x="76820" y="28842"/>
                </a:lnTo>
                <a:lnTo>
                  <a:pt x="77181" y="26288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913120" y="4471415"/>
            <a:ext cx="278765" cy="1593850"/>
          </a:xfrm>
          <a:custGeom>
            <a:avLst/>
            <a:gdLst/>
            <a:ahLst/>
            <a:cxnLst/>
            <a:rect l="l" t="t" r="r" b="b"/>
            <a:pathLst>
              <a:path w="278764" h="1593850">
                <a:moveTo>
                  <a:pt x="278256" y="1593519"/>
                </a:moveTo>
                <a:lnTo>
                  <a:pt x="0" y="0"/>
                </a:lnTo>
              </a:path>
            </a:pathLst>
          </a:custGeom>
          <a:ln w="57912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495038" y="4225290"/>
            <a:ext cx="307340" cy="1709420"/>
          </a:xfrm>
          <a:custGeom>
            <a:avLst/>
            <a:gdLst/>
            <a:ahLst/>
            <a:cxnLst/>
            <a:rect l="l" t="t" r="r" b="b"/>
            <a:pathLst>
              <a:path w="307339" h="1709420">
                <a:moveTo>
                  <a:pt x="306959" y="1708873"/>
                </a:moveTo>
                <a:lnTo>
                  <a:pt x="0" y="0"/>
                </a:lnTo>
              </a:path>
            </a:pathLst>
          </a:custGeom>
          <a:ln w="19812">
            <a:solidFill>
              <a:srgbClr val="001F5F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529963" y="4438015"/>
            <a:ext cx="632460" cy="398145"/>
          </a:xfrm>
          <a:custGeom>
            <a:avLst/>
            <a:gdLst/>
            <a:ahLst/>
            <a:cxnLst/>
            <a:rect l="l" t="t" r="r" b="b"/>
            <a:pathLst>
              <a:path w="632460" h="398145">
                <a:moveTo>
                  <a:pt x="589246" y="334039"/>
                </a:moveTo>
                <a:lnTo>
                  <a:pt x="564134" y="346456"/>
                </a:lnTo>
                <a:lnTo>
                  <a:pt x="631951" y="397891"/>
                </a:lnTo>
                <a:lnTo>
                  <a:pt x="632264" y="345440"/>
                </a:lnTo>
                <a:lnTo>
                  <a:pt x="594995" y="345440"/>
                </a:lnTo>
                <a:lnTo>
                  <a:pt x="589246" y="334039"/>
                </a:lnTo>
                <a:close/>
              </a:path>
              <a:path w="632460" h="398145">
                <a:moveTo>
                  <a:pt x="606984" y="325269"/>
                </a:moveTo>
                <a:lnTo>
                  <a:pt x="589246" y="334039"/>
                </a:lnTo>
                <a:lnTo>
                  <a:pt x="594995" y="345440"/>
                </a:lnTo>
                <a:lnTo>
                  <a:pt x="612648" y="336423"/>
                </a:lnTo>
                <a:lnTo>
                  <a:pt x="606984" y="325269"/>
                </a:lnTo>
                <a:close/>
              </a:path>
              <a:path w="632460" h="398145">
                <a:moveTo>
                  <a:pt x="632460" y="312674"/>
                </a:moveTo>
                <a:lnTo>
                  <a:pt x="606984" y="325269"/>
                </a:lnTo>
                <a:lnTo>
                  <a:pt x="612648" y="336423"/>
                </a:lnTo>
                <a:lnTo>
                  <a:pt x="594995" y="345440"/>
                </a:lnTo>
                <a:lnTo>
                  <a:pt x="632264" y="345440"/>
                </a:lnTo>
                <a:lnTo>
                  <a:pt x="632460" y="312674"/>
                </a:lnTo>
                <a:close/>
              </a:path>
              <a:path w="632460" h="398145">
                <a:moveTo>
                  <a:pt x="231904" y="19812"/>
                </a:moveTo>
                <a:lnTo>
                  <a:pt x="98551" y="19812"/>
                </a:lnTo>
                <a:lnTo>
                  <a:pt x="122047" y="20955"/>
                </a:lnTo>
                <a:lnTo>
                  <a:pt x="145541" y="23114"/>
                </a:lnTo>
                <a:lnTo>
                  <a:pt x="191897" y="30353"/>
                </a:lnTo>
                <a:lnTo>
                  <a:pt x="237109" y="41783"/>
                </a:lnTo>
                <a:lnTo>
                  <a:pt x="281559" y="57150"/>
                </a:lnTo>
                <a:lnTo>
                  <a:pt x="324485" y="76327"/>
                </a:lnTo>
                <a:lnTo>
                  <a:pt x="366013" y="99187"/>
                </a:lnTo>
                <a:lnTo>
                  <a:pt x="406019" y="125603"/>
                </a:lnTo>
                <a:lnTo>
                  <a:pt x="443991" y="155575"/>
                </a:lnTo>
                <a:lnTo>
                  <a:pt x="480060" y="188849"/>
                </a:lnTo>
                <a:lnTo>
                  <a:pt x="513841" y="225425"/>
                </a:lnTo>
                <a:lnTo>
                  <a:pt x="545211" y="265176"/>
                </a:lnTo>
                <a:lnTo>
                  <a:pt x="573913" y="307848"/>
                </a:lnTo>
                <a:lnTo>
                  <a:pt x="589246" y="334039"/>
                </a:lnTo>
                <a:lnTo>
                  <a:pt x="606984" y="325269"/>
                </a:lnTo>
                <a:lnTo>
                  <a:pt x="576199" y="274828"/>
                </a:lnTo>
                <a:lnTo>
                  <a:pt x="545211" y="232283"/>
                </a:lnTo>
                <a:lnTo>
                  <a:pt x="511556" y="193040"/>
                </a:lnTo>
                <a:lnTo>
                  <a:pt x="475488" y="156972"/>
                </a:lnTo>
                <a:lnTo>
                  <a:pt x="437134" y="124333"/>
                </a:lnTo>
                <a:lnTo>
                  <a:pt x="396875" y="95250"/>
                </a:lnTo>
                <a:lnTo>
                  <a:pt x="354711" y="69723"/>
                </a:lnTo>
                <a:lnTo>
                  <a:pt x="310769" y="48006"/>
                </a:lnTo>
                <a:lnTo>
                  <a:pt x="265557" y="30226"/>
                </a:lnTo>
                <a:lnTo>
                  <a:pt x="242442" y="22733"/>
                </a:lnTo>
                <a:lnTo>
                  <a:pt x="231904" y="19812"/>
                </a:lnTo>
                <a:close/>
              </a:path>
              <a:path w="632460" h="398145">
                <a:moveTo>
                  <a:pt x="98551" y="0"/>
                </a:moveTo>
                <a:lnTo>
                  <a:pt x="73913" y="127"/>
                </a:lnTo>
                <a:lnTo>
                  <a:pt x="49149" y="1143"/>
                </a:lnTo>
                <a:lnTo>
                  <a:pt x="24384" y="3429"/>
                </a:lnTo>
                <a:lnTo>
                  <a:pt x="0" y="6858"/>
                </a:lnTo>
                <a:lnTo>
                  <a:pt x="2666" y="26416"/>
                </a:lnTo>
                <a:lnTo>
                  <a:pt x="27050" y="23114"/>
                </a:lnTo>
                <a:lnTo>
                  <a:pt x="51053" y="20828"/>
                </a:lnTo>
                <a:lnTo>
                  <a:pt x="74802" y="19812"/>
                </a:lnTo>
                <a:lnTo>
                  <a:pt x="231904" y="19812"/>
                </a:lnTo>
                <a:lnTo>
                  <a:pt x="219075" y="16256"/>
                </a:lnTo>
                <a:lnTo>
                  <a:pt x="195325" y="10922"/>
                </a:lnTo>
                <a:lnTo>
                  <a:pt x="171450" y="6604"/>
                </a:lnTo>
                <a:lnTo>
                  <a:pt x="147320" y="3302"/>
                </a:lnTo>
                <a:lnTo>
                  <a:pt x="122936" y="1143"/>
                </a:lnTo>
                <a:lnTo>
                  <a:pt x="98551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573523" y="5056632"/>
            <a:ext cx="181355" cy="1905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501192" y="4369777"/>
            <a:ext cx="1984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rgbClr val="FF0000"/>
                </a:solidFill>
                <a:latin typeface="Cambria Math"/>
                <a:cs typeface="Cambria Math"/>
              </a:rPr>
              <a:t>𝜓が大きい</a:t>
            </a:r>
            <a:r>
              <a:rPr lang="ja-JP" altLang="en-US" dirty="0" smtClean="0">
                <a:solidFill>
                  <a:srgbClr val="001F5F"/>
                </a:solidFill>
                <a:latin typeface="Cambria Math"/>
                <a:cs typeface="Cambria Math"/>
              </a:rPr>
              <a:t>場合</a:t>
            </a:r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6898259" y="3612769"/>
            <a:ext cx="1524772" cy="328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272794" y="3940817"/>
            <a:ext cx="1843278" cy="319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122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587" y="591058"/>
            <a:ext cx="4496562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192" y="1476501"/>
            <a:ext cx="14414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404" y="1502917"/>
            <a:ext cx="718185" cy="400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74902" y="1502917"/>
            <a:ext cx="1065923" cy="4008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07589" y="1502917"/>
            <a:ext cx="1370202" cy="4008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40886" y="1502917"/>
            <a:ext cx="1634489" cy="4008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33466" y="1502917"/>
            <a:ext cx="812355" cy="4008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3632" y="2961258"/>
            <a:ext cx="18859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1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</a:t>
            </a:r>
            <a:endParaRPr kumimoji="1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72794" y="2984626"/>
            <a:ext cx="4391279" cy="3215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72794" y="3309239"/>
            <a:ext cx="3639692" cy="3215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72794" y="3635375"/>
            <a:ext cx="2029206" cy="3215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82747" y="3635375"/>
            <a:ext cx="2719451" cy="3215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72794" y="3959682"/>
            <a:ext cx="4542789" cy="32186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72794" y="4284853"/>
            <a:ext cx="676656" cy="32156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73632" y="4612004"/>
            <a:ext cx="18859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1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</a:t>
            </a:r>
            <a:endParaRPr kumimoji="1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272794" y="4635372"/>
            <a:ext cx="4120514" cy="3215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72794" y="4961509"/>
            <a:ext cx="4354703" cy="3215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272794" y="5286146"/>
            <a:ext cx="4310126" cy="32156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272794" y="5611063"/>
            <a:ext cx="1381379" cy="32156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111629" y="2214752"/>
            <a:ext cx="6718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tan</a:t>
            </a:r>
            <a:r>
              <a:rPr kumimoji="1" sz="2175" b="0" i="0" u="none" strike="noStrike" kern="1200" cap="none" spc="0" normalizeH="0" baseline="28735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−1</a:t>
            </a:r>
            <a:endParaRPr kumimoji="1" sz="2175" b="0" i="0" u="none" strike="noStrike" kern="1200" cap="none" spc="0" normalizeH="0" baseline="28735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816483" y="2084197"/>
            <a:ext cx="837565" cy="648970"/>
          </a:xfrm>
          <a:custGeom>
            <a:avLst/>
            <a:gdLst/>
            <a:ahLst/>
            <a:cxnLst/>
            <a:rect l="l" t="t" r="r" b="b"/>
            <a:pathLst>
              <a:path w="837564" h="648969">
                <a:moveTo>
                  <a:pt x="726181" y="0"/>
                </a:moveTo>
                <a:lnTo>
                  <a:pt x="720339" y="9398"/>
                </a:lnTo>
                <a:lnTo>
                  <a:pt x="741008" y="34210"/>
                </a:lnTo>
                <a:lnTo>
                  <a:pt x="759201" y="63880"/>
                </a:lnTo>
                <a:lnTo>
                  <a:pt x="788157" y="137794"/>
                </a:lnTo>
                <a:lnTo>
                  <a:pt x="798658" y="180730"/>
                </a:lnTo>
                <a:lnTo>
                  <a:pt x="806159" y="226107"/>
                </a:lnTo>
                <a:lnTo>
                  <a:pt x="810660" y="273937"/>
                </a:lnTo>
                <a:lnTo>
                  <a:pt x="812160" y="324230"/>
                </a:lnTo>
                <a:lnTo>
                  <a:pt x="810662" y="373620"/>
                </a:lnTo>
                <a:lnTo>
                  <a:pt x="806175" y="421020"/>
                </a:lnTo>
                <a:lnTo>
                  <a:pt x="798712" y="466445"/>
                </a:lnTo>
                <a:lnTo>
                  <a:pt x="788284" y="509904"/>
                </a:lnTo>
                <a:lnTo>
                  <a:pt x="775114" y="549886"/>
                </a:lnTo>
                <a:lnTo>
                  <a:pt x="759407" y="584866"/>
                </a:lnTo>
                <a:lnTo>
                  <a:pt x="720339" y="639826"/>
                </a:lnTo>
                <a:lnTo>
                  <a:pt x="726181" y="648969"/>
                </a:lnTo>
                <a:lnTo>
                  <a:pt x="771980" y="594375"/>
                </a:lnTo>
                <a:lnTo>
                  <a:pt x="790921" y="558690"/>
                </a:lnTo>
                <a:lnTo>
                  <a:pt x="807207" y="517398"/>
                </a:lnTo>
                <a:lnTo>
                  <a:pt x="820375" y="472318"/>
                </a:lnTo>
                <a:lnTo>
                  <a:pt x="829781" y="425084"/>
                </a:lnTo>
                <a:lnTo>
                  <a:pt x="835425" y="375683"/>
                </a:lnTo>
                <a:lnTo>
                  <a:pt x="837306" y="324103"/>
                </a:lnTo>
                <a:lnTo>
                  <a:pt x="835425" y="271930"/>
                </a:lnTo>
                <a:lnTo>
                  <a:pt x="829781" y="222281"/>
                </a:lnTo>
                <a:lnTo>
                  <a:pt x="820375" y="175156"/>
                </a:lnTo>
                <a:lnTo>
                  <a:pt x="807207" y="130555"/>
                </a:lnTo>
                <a:lnTo>
                  <a:pt x="790921" y="89832"/>
                </a:lnTo>
                <a:lnTo>
                  <a:pt x="771980" y="54514"/>
                </a:lnTo>
                <a:lnTo>
                  <a:pt x="750396" y="24578"/>
                </a:lnTo>
                <a:lnTo>
                  <a:pt x="726181" y="0"/>
                </a:lnTo>
                <a:close/>
              </a:path>
              <a:path w="837564" h="648969">
                <a:moveTo>
                  <a:pt x="111120" y="0"/>
                </a:moveTo>
                <a:lnTo>
                  <a:pt x="65257" y="54514"/>
                </a:lnTo>
                <a:lnTo>
                  <a:pt x="46308" y="89832"/>
                </a:lnTo>
                <a:lnTo>
                  <a:pt x="29967" y="130555"/>
                </a:lnTo>
                <a:lnTo>
                  <a:pt x="16872" y="175156"/>
                </a:lnTo>
                <a:lnTo>
                  <a:pt x="7504" y="222281"/>
                </a:lnTo>
                <a:lnTo>
                  <a:pt x="1874" y="271930"/>
                </a:lnTo>
                <a:lnTo>
                  <a:pt x="0" y="324230"/>
                </a:lnTo>
                <a:lnTo>
                  <a:pt x="1874" y="375683"/>
                </a:lnTo>
                <a:lnTo>
                  <a:pt x="7504" y="425084"/>
                </a:lnTo>
                <a:lnTo>
                  <a:pt x="16872" y="472318"/>
                </a:lnTo>
                <a:lnTo>
                  <a:pt x="29967" y="517398"/>
                </a:lnTo>
                <a:lnTo>
                  <a:pt x="46308" y="558690"/>
                </a:lnTo>
                <a:lnTo>
                  <a:pt x="65257" y="594375"/>
                </a:lnTo>
                <a:lnTo>
                  <a:pt x="111120" y="648969"/>
                </a:lnTo>
                <a:lnTo>
                  <a:pt x="116962" y="639826"/>
                </a:lnTo>
                <a:lnTo>
                  <a:pt x="96146" y="614846"/>
                </a:lnTo>
                <a:lnTo>
                  <a:pt x="77878" y="584866"/>
                </a:lnTo>
                <a:lnTo>
                  <a:pt x="62134" y="549886"/>
                </a:lnTo>
                <a:lnTo>
                  <a:pt x="48890" y="509904"/>
                </a:lnTo>
                <a:lnTo>
                  <a:pt x="38462" y="466445"/>
                </a:lnTo>
                <a:lnTo>
                  <a:pt x="30999" y="421020"/>
                </a:lnTo>
                <a:lnTo>
                  <a:pt x="26512" y="373620"/>
                </a:lnTo>
                <a:lnTo>
                  <a:pt x="25018" y="324103"/>
                </a:lnTo>
                <a:lnTo>
                  <a:pt x="26514" y="273937"/>
                </a:lnTo>
                <a:lnTo>
                  <a:pt x="31015" y="226107"/>
                </a:lnTo>
                <a:lnTo>
                  <a:pt x="38516" y="180730"/>
                </a:lnTo>
                <a:lnTo>
                  <a:pt x="49017" y="137794"/>
                </a:lnTo>
                <a:lnTo>
                  <a:pt x="62205" y="98409"/>
                </a:lnTo>
                <a:lnTo>
                  <a:pt x="96201" y="34210"/>
                </a:lnTo>
                <a:lnTo>
                  <a:pt x="116962" y="9398"/>
                </a:lnTo>
                <a:lnTo>
                  <a:pt x="11112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941827" y="2409189"/>
            <a:ext cx="586740" cy="0"/>
          </a:xfrm>
          <a:custGeom>
            <a:avLst/>
            <a:gdLst/>
            <a:ahLst/>
            <a:cxnLst/>
            <a:rect l="l" t="t" r="r" b="b"/>
            <a:pathLst>
              <a:path w="586739">
                <a:moveTo>
                  <a:pt x="0" y="0"/>
                </a:moveTo>
                <a:lnTo>
                  <a:pt x="586739" y="0"/>
                </a:lnTo>
              </a:path>
            </a:pathLst>
          </a:custGeom>
          <a:ln w="16763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929508" y="2022729"/>
            <a:ext cx="6127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1" sz="2000" b="0" i="0" u="none" strike="noStrike" kern="1200" cap="none" spc="2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𝑒</a:t>
            </a:r>
            <a:r>
              <a:rPr kumimoji="1" sz="20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(</a:t>
            </a:r>
            <a:r>
              <a:rPr kumimoji="1" sz="2000" b="0" i="0" u="none" strike="noStrike" kern="1200" cap="none" spc="4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𝑡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)</a:t>
            </a:r>
            <a:endParaRPr kumimoji="1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916301" y="2385441"/>
            <a:ext cx="6394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1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1" sz="2175" b="0" i="0" u="none" strike="noStrike" kern="1200" cap="none" spc="22" normalizeH="0" baseline="-15325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</a:t>
            </a:r>
            <a:r>
              <a:rPr kumimoji="1" sz="2000" b="0" i="0" u="none" strike="noStrike" kern="1200" cap="none" spc="1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(𝑡)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002532" y="2409189"/>
            <a:ext cx="157480" cy="0"/>
          </a:xfrm>
          <a:custGeom>
            <a:avLst/>
            <a:gdLst/>
            <a:ahLst/>
            <a:cxnLst/>
            <a:rect l="l" t="t" r="r" b="b"/>
            <a:pathLst>
              <a:path w="157479">
                <a:moveTo>
                  <a:pt x="0" y="0"/>
                </a:moveTo>
                <a:lnTo>
                  <a:pt x="156972" y="0"/>
                </a:lnTo>
              </a:path>
            </a:pathLst>
          </a:custGeom>
          <a:ln w="16763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732657" y="2022729"/>
            <a:ext cx="434340" cy="5232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0510" marR="0" lvl="0" indent="0" algn="l" defTabSz="914400" rtl="0" eaLnBrk="1" fontAlgn="auto" latinLnBrk="0" hangingPunct="1">
              <a:lnSpc>
                <a:spcPts val="1955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𝜋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12700" marR="0" lvl="0" indent="0" algn="l" defTabSz="914400" rtl="0" eaLnBrk="1" fontAlgn="auto" latinLnBrk="0" hangingPunct="1">
              <a:lnSpc>
                <a:spcPts val="19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≈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998214" y="2385441"/>
            <a:ext cx="1663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123518" y="2245013"/>
            <a:ext cx="632221" cy="102645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303389" y="2329560"/>
            <a:ext cx="207645" cy="242570"/>
          </a:xfrm>
          <a:custGeom>
            <a:avLst/>
            <a:gdLst/>
            <a:ahLst/>
            <a:cxnLst/>
            <a:rect l="l" t="t" r="r" b="b"/>
            <a:pathLst>
              <a:path w="207645" h="242569">
                <a:moveTo>
                  <a:pt x="154431" y="0"/>
                </a:moveTo>
                <a:lnTo>
                  <a:pt x="0" y="201549"/>
                </a:lnTo>
                <a:lnTo>
                  <a:pt x="52958" y="242062"/>
                </a:lnTo>
                <a:lnTo>
                  <a:pt x="207390" y="40512"/>
                </a:lnTo>
                <a:lnTo>
                  <a:pt x="1544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445629" y="2979801"/>
            <a:ext cx="127000" cy="213995"/>
          </a:xfrm>
          <a:custGeom>
            <a:avLst/>
            <a:gdLst/>
            <a:ahLst/>
            <a:cxnLst/>
            <a:rect l="l" t="t" r="r" b="b"/>
            <a:pathLst>
              <a:path w="127000" h="213994">
                <a:moveTo>
                  <a:pt x="82676" y="0"/>
                </a:moveTo>
                <a:lnTo>
                  <a:pt x="0" y="18669"/>
                </a:lnTo>
                <a:lnTo>
                  <a:pt x="44196" y="213868"/>
                </a:lnTo>
                <a:lnTo>
                  <a:pt x="126746" y="195199"/>
                </a:lnTo>
                <a:lnTo>
                  <a:pt x="826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383018" y="2506217"/>
            <a:ext cx="130810" cy="592455"/>
          </a:xfrm>
          <a:custGeom>
            <a:avLst/>
            <a:gdLst/>
            <a:ahLst/>
            <a:cxnLst/>
            <a:rect l="l" t="t" r="r" b="b"/>
            <a:pathLst>
              <a:path w="130809" h="592455">
                <a:moveTo>
                  <a:pt x="130809" y="591947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438263" y="2031110"/>
            <a:ext cx="2320290" cy="467995"/>
          </a:xfrm>
          <a:custGeom>
            <a:avLst/>
            <a:gdLst/>
            <a:ahLst/>
            <a:cxnLst/>
            <a:rect l="l" t="t" r="r" b="b"/>
            <a:pathLst>
              <a:path w="2320290" h="467994">
                <a:moveTo>
                  <a:pt x="2232072" y="28517"/>
                </a:moveTo>
                <a:lnTo>
                  <a:pt x="0" y="439419"/>
                </a:lnTo>
                <a:lnTo>
                  <a:pt x="5333" y="467867"/>
                </a:lnTo>
                <a:lnTo>
                  <a:pt x="2237312" y="56959"/>
                </a:lnTo>
                <a:lnTo>
                  <a:pt x="2232072" y="28517"/>
                </a:lnTo>
                <a:close/>
              </a:path>
              <a:path w="2320290" h="467994">
                <a:moveTo>
                  <a:pt x="2316097" y="25908"/>
                </a:moveTo>
                <a:lnTo>
                  <a:pt x="2246248" y="25908"/>
                </a:lnTo>
                <a:lnTo>
                  <a:pt x="2251455" y="54355"/>
                </a:lnTo>
                <a:lnTo>
                  <a:pt x="2237312" y="56959"/>
                </a:lnTo>
                <a:lnTo>
                  <a:pt x="2242565" y="85471"/>
                </a:lnTo>
                <a:lnTo>
                  <a:pt x="2320035" y="27050"/>
                </a:lnTo>
                <a:lnTo>
                  <a:pt x="2316097" y="25908"/>
                </a:lnTo>
                <a:close/>
              </a:path>
              <a:path w="2320290" h="467994">
                <a:moveTo>
                  <a:pt x="2246248" y="25908"/>
                </a:moveTo>
                <a:lnTo>
                  <a:pt x="2232072" y="28517"/>
                </a:lnTo>
                <a:lnTo>
                  <a:pt x="2237312" y="56959"/>
                </a:lnTo>
                <a:lnTo>
                  <a:pt x="2251455" y="54355"/>
                </a:lnTo>
                <a:lnTo>
                  <a:pt x="2246248" y="25908"/>
                </a:lnTo>
                <a:close/>
              </a:path>
              <a:path w="2320290" h="467994">
                <a:moveTo>
                  <a:pt x="2226817" y="0"/>
                </a:moveTo>
                <a:lnTo>
                  <a:pt x="2232072" y="28517"/>
                </a:lnTo>
                <a:lnTo>
                  <a:pt x="2246248" y="25908"/>
                </a:lnTo>
                <a:lnTo>
                  <a:pt x="2316097" y="25908"/>
                </a:lnTo>
                <a:lnTo>
                  <a:pt x="2226817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248906" y="1759457"/>
            <a:ext cx="127000" cy="704850"/>
          </a:xfrm>
          <a:custGeom>
            <a:avLst/>
            <a:gdLst/>
            <a:ahLst/>
            <a:cxnLst/>
            <a:rect l="l" t="t" r="r" b="b"/>
            <a:pathLst>
              <a:path w="127000" h="704850">
                <a:moveTo>
                  <a:pt x="127000" y="704595"/>
                </a:moveTo>
                <a:lnTo>
                  <a:pt x="0" y="0"/>
                </a:lnTo>
              </a:path>
            </a:pathLst>
          </a:custGeom>
          <a:ln w="19812">
            <a:solidFill>
              <a:srgbClr val="001F5F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800342" y="1575053"/>
            <a:ext cx="3086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-3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1" sz="2175" b="0" i="0" u="none" strike="noStrike" kern="1200" cap="none" spc="-52" normalizeH="0" baseline="-15325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</a:t>
            </a:r>
            <a:endParaRPr kumimoji="1" sz="2175" b="0" i="0" u="none" strike="noStrike" kern="1200" cap="none" spc="0" normalizeH="0" baseline="-15325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409815" y="1808226"/>
            <a:ext cx="1625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𝛿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9723119" y="1769364"/>
            <a:ext cx="132080" cy="912494"/>
          </a:xfrm>
          <a:custGeom>
            <a:avLst/>
            <a:gdLst/>
            <a:ahLst/>
            <a:cxnLst/>
            <a:rect l="l" t="t" r="r" b="b"/>
            <a:pathLst>
              <a:path w="132079" h="912494">
                <a:moveTo>
                  <a:pt x="132079" y="911987"/>
                </a:moveTo>
                <a:lnTo>
                  <a:pt x="0" y="0"/>
                </a:lnTo>
              </a:path>
            </a:pathLst>
          </a:custGeom>
          <a:ln w="57912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219060" y="1878329"/>
            <a:ext cx="247015" cy="975994"/>
          </a:xfrm>
          <a:custGeom>
            <a:avLst/>
            <a:gdLst/>
            <a:ahLst/>
            <a:cxnLst/>
            <a:rect l="l" t="t" r="r" b="b"/>
            <a:pathLst>
              <a:path w="247015" h="975994">
                <a:moveTo>
                  <a:pt x="46959" y="72259"/>
                </a:moveTo>
                <a:lnTo>
                  <a:pt x="27528" y="76569"/>
                </a:lnTo>
                <a:lnTo>
                  <a:pt x="227330" y="975487"/>
                </a:lnTo>
                <a:lnTo>
                  <a:pt x="246634" y="971169"/>
                </a:lnTo>
                <a:lnTo>
                  <a:pt x="46959" y="72259"/>
                </a:lnTo>
                <a:close/>
              </a:path>
              <a:path w="247015" h="975994">
                <a:moveTo>
                  <a:pt x="20700" y="0"/>
                </a:moveTo>
                <a:lnTo>
                  <a:pt x="0" y="82677"/>
                </a:lnTo>
                <a:lnTo>
                  <a:pt x="27528" y="76569"/>
                </a:lnTo>
                <a:lnTo>
                  <a:pt x="24765" y="64135"/>
                </a:lnTo>
                <a:lnTo>
                  <a:pt x="44196" y="59817"/>
                </a:lnTo>
                <a:lnTo>
                  <a:pt x="69266" y="59817"/>
                </a:lnTo>
                <a:lnTo>
                  <a:pt x="20700" y="0"/>
                </a:lnTo>
                <a:close/>
              </a:path>
              <a:path w="247015" h="975994">
                <a:moveTo>
                  <a:pt x="44196" y="59817"/>
                </a:moveTo>
                <a:lnTo>
                  <a:pt x="24765" y="64135"/>
                </a:lnTo>
                <a:lnTo>
                  <a:pt x="27528" y="76569"/>
                </a:lnTo>
                <a:lnTo>
                  <a:pt x="46959" y="72259"/>
                </a:lnTo>
                <a:lnTo>
                  <a:pt x="44196" y="59817"/>
                </a:lnTo>
                <a:close/>
              </a:path>
              <a:path w="247015" h="975994">
                <a:moveTo>
                  <a:pt x="69266" y="59817"/>
                </a:moveTo>
                <a:lnTo>
                  <a:pt x="44196" y="59817"/>
                </a:lnTo>
                <a:lnTo>
                  <a:pt x="46959" y="72259"/>
                </a:lnTo>
                <a:lnTo>
                  <a:pt x="74422" y="66167"/>
                </a:lnTo>
                <a:lnTo>
                  <a:pt x="69266" y="59817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331202" y="2130679"/>
            <a:ext cx="249681" cy="12001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321295" y="2427732"/>
            <a:ext cx="118872" cy="11277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418069" y="1997201"/>
            <a:ext cx="342265" cy="447040"/>
          </a:xfrm>
          <a:custGeom>
            <a:avLst/>
            <a:gdLst/>
            <a:ahLst/>
            <a:cxnLst/>
            <a:rect l="l" t="t" r="r" b="b"/>
            <a:pathLst>
              <a:path w="342265" h="447039">
                <a:moveTo>
                  <a:pt x="0" y="446786"/>
                </a:moveTo>
                <a:lnTo>
                  <a:pt x="342137" y="0"/>
                </a:lnTo>
              </a:path>
            </a:pathLst>
          </a:custGeom>
          <a:ln w="19812">
            <a:solidFill>
              <a:srgbClr val="001F5F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037558" y="3982084"/>
            <a:ext cx="997683" cy="66767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640573" y="3399282"/>
            <a:ext cx="151765" cy="880744"/>
          </a:xfrm>
          <a:custGeom>
            <a:avLst/>
            <a:gdLst/>
            <a:ahLst/>
            <a:cxnLst/>
            <a:rect l="l" t="t" r="r" b="b"/>
            <a:pathLst>
              <a:path w="151765" h="880745">
                <a:moveTo>
                  <a:pt x="151383" y="880617"/>
                </a:moveTo>
                <a:lnTo>
                  <a:pt x="0" y="0"/>
                </a:lnTo>
              </a:path>
            </a:pathLst>
          </a:custGeom>
          <a:ln w="19812">
            <a:solidFill>
              <a:srgbClr val="001F5F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764271" y="3913251"/>
            <a:ext cx="1637030" cy="368300"/>
          </a:xfrm>
          <a:custGeom>
            <a:avLst/>
            <a:gdLst/>
            <a:ahLst/>
            <a:cxnLst/>
            <a:rect l="l" t="t" r="r" b="b"/>
            <a:pathLst>
              <a:path w="1637029" h="368300">
                <a:moveTo>
                  <a:pt x="1548531" y="28508"/>
                </a:moveTo>
                <a:lnTo>
                  <a:pt x="0" y="339725"/>
                </a:lnTo>
                <a:lnTo>
                  <a:pt x="5587" y="368046"/>
                </a:lnTo>
                <a:lnTo>
                  <a:pt x="1554230" y="56832"/>
                </a:lnTo>
                <a:lnTo>
                  <a:pt x="1548531" y="28508"/>
                </a:lnTo>
                <a:close/>
              </a:path>
              <a:path w="1637029" h="368300">
                <a:moveTo>
                  <a:pt x="1636359" y="25654"/>
                </a:moveTo>
                <a:lnTo>
                  <a:pt x="1562734" y="25654"/>
                </a:lnTo>
                <a:lnTo>
                  <a:pt x="1568450" y="53975"/>
                </a:lnTo>
                <a:lnTo>
                  <a:pt x="1554230" y="56832"/>
                </a:lnTo>
                <a:lnTo>
                  <a:pt x="1559941" y="85217"/>
                </a:lnTo>
                <a:lnTo>
                  <a:pt x="1636359" y="25654"/>
                </a:lnTo>
                <a:close/>
              </a:path>
              <a:path w="1637029" h="368300">
                <a:moveTo>
                  <a:pt x="1562734" y="25654"/>
                </a:moveTo>
                <a:lnTo>
                  <a:pt x="1548531" y="28508"/>
                </a:lnTo>
                <a:lnTo>
                  <a:pt x="1554230" y="56832"/>
                </a:lnTo>
                <a:lnTo>
                  <a:pt x="1568450" y="53975"/>
                </a:lnTo>
                <a:lnTo>
                  <a:pt x="1562734" y="25654"/>
                </a:lnTo>
                <a:close/>
              </a:path>
              <a:path w="1637029" h="368300">
                <a:moveTo>
                  <a:pt x="1542796" y="0"/>
                </a:moveTo>
                <a:lnTo>
                  <a:pt x="1548531" y="28508"/>
                </a:lnTo>
                <a:lnTo>
                  <a:pt x="1562734" y="25654"/>
                </a:lnTo>
                <a:lnTo>
                  <a:pt x="1636359" y="25654"/>
                </a:lnTo>
                <a:lnTo>
                  <a:pt x="1636522" y="25526"/>
                </a:lnTo>
                <a:lnTo>
                  <a:pt x="1542796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9364980" y="3500628"/>
            <a:ext cx="132080" cy="912494"/>
          </a:xfrm>
          <a:custGeom>
            <a:avLst/>
            <a:gdLst/>
            <a:ahLst/>
            <a:cxnLst/>
            <a:rect l="l" t="t" r="r" b="b"/>
            <a:pathLst>
              <a:path w="132079" h="912495">
                <a:moveTo>
                  <a:pt x="132079" y="911987"/>
                </a:moveTo>
                <a:lnTo>
                  <a:pt x="0" y="0"/>
                </a:lnTo>
              </a:path>
            </a:pathLst>
          </a:custGeom>
          <a:ln w="57912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644383" y="4210303"/>
            <a:ext cx="262890" cy="122555"/>
          </a:xfrm>
          <a:custGeom>
            <a:avLst/>
            <a:gdLst/>
            <a:ahLst/>
            <a:cxnLst/>
            <a:rect l="l" t="t" r="r" b="b"/>
            <a:pathLst>
              <a:path w="262890" h="122554">
                <a:moveTo>
                  <a:pt x="247523" y="0"/>
                </a:moveTo>
                <a:lnTo>
                  <a:pt x="0" y="57023"/>
                </a:lnTo>
                <a:lnTo>
                  <a:pt x="14986" y="122047"/>
                </a:lnTo>
                <a:lnTo>
                  <a:pt x="262509" y="65024"/>
                </a:lnTo>
                <a:lnTo>
                  <a:pt x="2475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078598" y="4344923"/>
            <a:ext cx="213360" cy="123825"/>
          </a:xfrm>
          <a:custGeom>
            <a:avLst/>
            <a:gdLst/>
            <a:ahLst/>
            <a:cxnLst/>
            <a:rect l="l" t="t" r="r" b="b"/>
            <a:pathLst>
              <a:path w="213359" h="123825">
                <a:moveTo>
                  <a:pt x="195833" y="0"/>
                </a:moveTo>
                <a:lnTo>
                  <a:pt x="0" y="40639"/>
                </a:lnTo>
                <a:lnTo>
                  <a:pt x="17145" y="123570"/>
                </a:lnTo>
                <a:lnTo>
                  <a:pt x="213105" y="82803"/>
                </a:lnTo>
                <a:lnTo>
                  <a:pt x="1958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175754" y="4280153"/>
            <a:ext cx="592455" cy="130810"/>
          </a:xfrm>
          <a:custGeom>
            <a:avLst/>
            <a:gdLst/>
            <a:ahLst/>
            <a:cxnLst/>
            <a:rect l="l" t="t" r="r" b="b"/>
            <a:pathLst>
              <a:path w="592454" h="130810">
                <a:moveTo>
                  <a:pt x="0" y="130810"/>
                </a:moveTo>
                <a:lnTo>
                  <a:pt x="591947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420609" y="4115815"/>
            <a:ext cx="999490" cy="246379"/>
          </a:xfrm>
          <a:custGeom>
            <a:avLst/>
            <a:gdLst/>
            <a:ahLst/>
            <a:cxnLst/>
            <a:rect l="l" t="t" r="r" b="b"/>
            <a:pathLst>
              <a:path w="999490" h="246379">
                <a:moveTo>
                  <a:pt x="922764" y="27459"/>
                </a:moveTo>
                <a:lnTo>
                  <a:pt x="0" y="226948"/>
                </a:lnTo>
                <a:lnTo>
                  <a:pt x="4064" y="246252"/>
                </a:lnTo>
                <a:lnTo>
                  <a:pt x="926973" y="46884"/>
                </a:lnTo>
                <a:lnTo>
                  <a:pt x="922764" y="27459"/>
                </a:lnTo>
                <a:close/>
              </a:path>
              <a:path w="999490" h="246379">
                <a:moveTo>
                  <a:pt x="994776" y="24764"/>
                </a:moveTo>
                <a:lnTo>
                  <a:pt x="935228" y="24764"/>
                </a:lnTo>
                <a:lnTo>
                  <a:pt x="939419" y="44195"/>
                </a:lnTo>
                <a:lnTo>
                  <a:pt x="926973" y="46884"/>
                </a:lnTo>
                <a:lnTo>
                  <a:pt x="932942" y="74421"/>
                </a:lnTo>
                <a:lnTo>
                  <a:pt x="994776" y="24764"/>
                </a:lnTo>
                <a:close/>
              </a:path>
              <a:path w="999490" h="246379">
                <a:moveTo>
                  <a:pt x="935228" y="24764"/>
                </a:moveTo>
                <a:lnTo>
                  <a:pt x="922764" y="27459"/>
                </a:lnTo>
                <a:lnTo>
                  <a:pt x="926973" y="46884"/>
                </a:lnTo>
                <a:lnTo>
                  <a:pt x="939419" y="44195"/>
                </a:lnTo>
                <a:lnTo>
                  <a:pt x="935228" y="24764"/>
                </a:lnTo>
                <a:close/>
              </a:path>
              <a:path w="999490" h="246379">
                <a:moveTo>
                  <a:pt x="916813" y="0"/>
                </a:moveTo>
                <a:lnTo>
                  <a:pt x="922764" y="27459"/>
                </a:lnTo>
                <a:lnTo>
                  <a:pt x="935228" y="24764"/>
                </a:lnTo>
                <a:lnTo>
                  <a:pt x="994776" y="24764"/>
                </a:lnTo>
                <a:lnTo>
                  <a:pt x="999363" y="21081"/>
                </a:lnTo>
                <a:lnTo>
                  <a:pt x="916813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734681" y="3947159"/>
            <a:ext cx="375920" cy="258445"/>
          </a:xfrm>
          <a:custGeom>
            <a:avLst/>
            <a:gdLst/>
            <a:ahLst/>
            <a:cxnLst/>
            <a:rect l="l" t="t" r="r" b="b"/>
            <a:pathLst>
              <a:path w="375920" h="258445">
                <a:moveTo>
                  <a:pt x="331066" y="193344"/>
                </a:moveTo>
                <a:lnTo>
                  <a:pt x="306324" y="204850"/>
                </a:lnTo>
                <a:lnTo>
                  <a:pt x="372872" y="257937"/>
                </a:lnTo>
                <a:lnTo>
                  <a:pt x="374446" y="205104"/>
                </a:lnTo>
                <a:lnTo>
                  <a:pt x="337439" y="205104"/>
                </a:lnTo>
                <a:lnTo>
                  <a:pt x="331066" y="193344"/>
                </a:lnTo>
                <a:close/>
              </a:path>
              <a:path w="375920" h="258445">
                <a:moveTo>
                  <a:pt x="349074" y="184969"/>
                </a:moveTo>
                <a:lnTo>
                  <a:pt x="331066" y="193344"/>
                </a:lnTo>
                <a:lnTo>
                  <a:pt x="337439" y="205104"/>
                </a:lnTo>
                <a:lnTo>
                  <a:pt x="354838" y="195579"/>
                </a:lnTo>
                <a:lnTo>
                  <a:pt x="349074" y="184969"/>
                </a:lnTo>
                <a:close/>
              </a:path>
              <a:path w="375920" h="258445">
                <a:moveTo>
                  <a:pt x="375412" y="172719"/>
                </a:moveTo>
                <a:lnTo>
                  <a:pt x="349074" y="184969"/>
                </a:lnTo>
                <a:lnTo>
                  <a:pt x="354838" y="195579"/>
                </a:lnTo>
                <a:lnTo>
                  <a:pt x="337439" y="205104"/>
                </a:lnTo>
                <a:lnTo>
                  <a:pt x="374446" y="205104"/>
                </a:lnTo>
                <a:lnTo>
                  <a:pt x="375412" y="172719"/>
                </a:lnTo>
                <a:close/>
              </a:path>
              <a:path w="375920" h="258445">
                <a:moveTo>
                  <a:pt x="160391" y="19812"/>
                </a:moveTo>
                <a:lnTo>
                  <a:pt x="46100" y="19812"/>
                </a:lnTo>
                <a:lnTo>
                  <a:pt x="60198" y="19938"/>
                </a:lnTo>
                <a:lnTo>
                  <a:pt x="74295" y="20700"/>
                </a:lnTo>
                <a:lnTo>
                  <a:pt x="115824" y="27177"/>
                </a:lnTo>
                <a:lnTo>
                  <a:pt x="155955" y="39242"/>
                </a:lnTo>
                <a:lnTo>
                  <a:pt x="194310" y="56768"/>
                </a:lnTo>
                <a:lnTo>
                  <a:pt x="242189" y="88391"/>
                </a:lnTo>
                <a:lnTo>
                  <a:pt x="284988" y="128269"/>
                </a:lnTo>
                <a:lnTo>
                  <a:pt x="321818" y="176275"/>
                </a:lnTo>
                <a:lnTo>
                  <a:pt x="331066" y="193344"/>
                </a:lnTo>
                <a:lnTo>
                  <a:pt x="349074" y="184969"/>
                </a:lnTo>
                <a:lnTo>
                  <a:pt x="319404" y="138556"/>
                </a:lnTo>
                <a:lnTo>
                  <a:pt x="277241" y="92328"/>
                </a:lnTo>
                <a:lnTo>
                  <a:pt x="229362" y="54737"/>
                </a:lnTo>
                <a:lnTo>
                  <a:pt x="189992" y="32257"/>
                </a:lnTo>
                <a:lnTo>
                  <a:pt x="162560" y="20573"/>
                </a:lnTo>
                <a:lnTo>
                  <a:pt x="160391" y="19812"/>
                </a:lnTo>
                <a:close/>
              </a:path>
              <a:path w="375920" h="258445">
                <a:moveTo>
                  <a:pt x="45339" y="0"/>
                </a:moveTo>
                <a:lnTo>
                  <a:pt x="30099" y="634"/>
                </a:lnTo>
                <a:lnTo>
                  <a:pt x="14859" y="2031"/>
                </a:lnTo>
                <a:lnTo>
                  <a:pt x="0" y="3937"/>
                </a:lnTo>
                <a:lnTo>
                  <a:pt x="2667" y="23621"/>
                </a:lnTo>
                <a:lnTo>
                  <a:pt x="17525" y="21589"/>
                </a:lnTo>
                <a:lnTo>
                  <a:pt x="31876" y="20319"/>
                </a:lnTo>
                <a:lnTo>
                  <a:pt x="46100" y="19812"/>
                </a:lnTo>
                <a:lnTo>
                  <a:pt x="160391" y="19812"/>
                </a:lnTo>
                <a:lnTo>
                  <a:pt x="148463" y="15620"/>
                </a:lnTo>
                <a:lnTo>
                  <a:pt x="105155" y="4825"/>
                </a:lnTo>
                <a:lnTo>
                  <a:pt x="60451" y="253"/>
                </a:lnTo>
                <a:lnTo>
                  <a:pt x="45339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731252" y="4219955"/>
            <a:ext cx="112775" cy="11734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984617" y="3601339"/>
            <a:ext cx="2044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𝜓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875910" y="2302764"/>
            <a:ext cx="273050" cy="236220"/>
          </a:xfrm>
          <a:custGeom>
            <a:avLst/>
            <a:gdLst/>
            <a:ahLst/>
            <a:cxnLst/>
            <a:rect l="l" t="t" r="r" b="b"/>
            <a:pathLst>
              <a:path w="273050" h="236219">
                <a:moveTo>
                  <a:pt x="197485" y="0"/>
                </a:moveTo>
                <a:lnTo>
                  <a:pt x="194183" y="9525"/>
                </a:lnTo>
                <a:lnTo>
                  <a:pt x="207803" y="15503"/>
                </a:lnTo>
                <a:lnTo>
                  <a:pt x="219519" y="23733"/>
                </a:lnTo>
                <a:lnTo>
                  <a:pt x="243330" y="61706"/>
                </a:lnTo>
                <a:lnTo>
                  <a:pt x="251205" y="116712"/>
                </a:lnTo>
                <a:lnTo>
                  <a:pt x="250326" y="137479"/>
                </a:lnTo>
                <a:lnTo>
                  <a:pt x="237236" y="188468"/>
                </a:lnTo>
                <a:lnTo>
                  <a:pt x="207946" y="220257"/>
                </a:lnTo>
                <a:lnTo>
                  <a:pt x="194563" y="226187"/>
                </a:lnTo>
                <a:lnTo>
                  <a:pt x="197485" y="235712"/>
                </a:lnTo>
                <a:lnTo>
                  <a:pt x="242526" y="208994"/>
                </a:lnTo>
                <a:lnTo>
                  <a:pt x="267811" y="159607"/>
                </a:lnTo>
                <a:lnTo>
                  <a:pt x="272668" y="117983"/>
                </a:lnTo>
                <a:lnTo>
                  <a:pt x="271454" y="96335"/>
                </a:lnTo>
                <a:lnTo>
                  <a:pt x="261739" y="57993"/>
                </a:lnTo>
                <a:lnTo>
                  <a:pt x="229600" y="15113"/>
                </a:lnTo>
                <a:lnTo>
                  <a:pt x="214608" y="6163"/>
                </a:lnTo>
                <a:lnTo>
                  <a:pt x="197485" y="0"/>
                </a:lnTo>
                <a:close/>
              </a:path>
              <a:path w="273050" h="236219">
                <a:moveTo>
                  <a:pt x="75184" y="0"/>
                </a:moveTo>
                <a:lnTo>
                  <a:pt x="30196" y="26824"/>
                </a:lnTo>
                <a:lnTo>
                  <a:pt x="4857" y="76342"/>
                </a:lnTo>
                <a:lnTo>
                  <a:pt x="0" y="117983"/>
                </a:lnTo>
                <a:lnTo>
                  <a:pt x="1194" y="139628"/>
                </a:lnTo>
                <a:lnTo>
                  <a:pt x="10822" y="177919"/>
                </a:lnTo>
                <a:lnTo>
                  <a:pt x="42957" y="220662"/>
                </a:lnTo>
                <a:lnTo>
                  <a:pt x="75184" y="235712"/>
                </a:lnTo>
                <a:lnTo>
                  <a:pt x="78104" y="226187"/>
                </a:lnTo>
                <a:lnTo>
                  <a:pt x="64650" y="220257"/>
                </a:lnTo>
                <a:lnTo>
                  <a:pt x="53054" y="211994"/>
                </a:lnTo>
                <a:lnTo>
                  <a:pt x="29338" y="173345"/>
                </a:lnTo>
                <a:lnTo>
                  <a:pt x="21462" y="116712"/>
                </a:lnTo>
                <a:lnTo>
                  <a:pt x="22342" y="96567"/>
                </a:lnTo>
                <a:lnTo>
                  <a:pt x="35433" y="46989"/>
                </a:lnTo>
                <a:lnTo>
                  <a:pt x="64865" y="15503"/>
                </a:lnTo>
                <a:lnTo>
                  <a:pt x="78486" y="9525"/>
                </a:lnTo>
                <a:lnTo>
                  <a:pt x="75184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704966" y="2302764"/>
            <a:ext cx="273050" cy="236220"/>
          </a:xfrm>
          <a:custGeom>
            <a:avLst/>
            <a:gdLst/>
            <a:ahLst/>
            <a:cxnLst/>
            <a:rect l="l" t="t" r="r" b="b"/>
            <a:pathLst>
              <a:path w="273050" h="236219">
                <a:moveTo>
                  <a:pt x="197485" y="0"/>
                </a:moveTo>
                <a:lnTo>
                  <a:pt x="194183" y="9525"/>
                </a:lnTo>
                <a:lnTo>
                  <a:pt x="207803" y="15503"/>
                </a:lnTo>
                <a:lnTo>
                  <a:pt x="219519" y="23733"/>
                </a:lnTo>
                <a:lnTo>
                  <a:pt x="243330" y="61706"/>
                </a:lnTo>
                <a:lnTo>
                  <a:pt x="251206" y="116712"/>
                </a:lnTo>
                <a:lnTo>
                  <a:pt x="250326" y="137479"/>
                </a:lnTo>
                <a:lnTo>
                  <a:pt x="237236" y="188468"/>
                </a:lnTo>
                <a:lnTo>
                  <a:pt x="207946" y="220257"/>
                </a:lnTo>
                <a:lnTo>
                  <a:pt x="194563" y="226187"/>
                </a:lnTo>
                <a:lnTo>
                  <a:pt x="197485" y="235712"/>
                </a:lnTo>
                <a:lnTo>
                  <a:pt x="242526" y="208994"/>
                </a:lnTo>
                <a:lnTo>
                  <a:pt x="267811" y="159607"/>
                </a:lnTo>
                <a:lnTo>
                  <a:pt x="272669" y="117983"/>
                </a:lnTo>
                <a:lnTo>
                  <a:pt x="271454" y="96335"/>
                </a:lnTo>
                <a:lnTo>
                  <a:pt x="261739" y="57993"/>
                </a:lnTo>
                <a:lnTo>
                  <a:pt x="229600" y="15113"/>
                </a:lnTo>
                <a:lnTo>
                  <a:pt x="214608" y="6163"/>
                </a:lnTo>
                <a:lnTo>
                  <a:pt x="197485" y="0"/>
                </a:lnTo>
                <a:close/>
              </a:path>
              <a:path w="273050" h="236219">
                <a:moveTo>
                  <a:pt x="75184" y="0"/>
                </a:moveTo>
                <a:lnTo>
                  <a:pt x="30196" y="26824"/>
                </a:lnTo>
                <a:lnTo>
                  <a:pt x="4857" y="76342"/>
                </a:lnTo>
                <a:lnTo>
                  <a:pt x="0" y="117983"/>
                </a:lnTo>
                <a:lnTo>
                  <a:pt x="1194" y="139628"/>
                </a:lnTo>
                <a:lnTo>
                  <a:pt x="10822" y="177919"/>
                </a:lnTo>
                <a:lnTo>
                  <a:pt x="42957" y="220662"/>
                </a:lnTo>
                <a:lnTo>
                  <a:pt x="75184" y="235712"/>
                </a:lnTo>
                <a:lnTo>
                  <a:pt x="78105" y="226187"/>
                </a:lnTo>
                <a:lnTo>
                  <a:pt x="64650" y="220257"/>
                </a:lnTo>
                <a:lnTo>
                  <a:pt x="53054" y="211994"/>
                </a:lnTo>
                <a:lnTo>
                  <a:pt x="29338" y="173345"/>
                </a:lnTo>
                <a:lnTo>
                  <a:pt x="21462" y="116712"/>
                </a:lnTo>
                <a:lnTo>
                  <a:pt x="22342" y="96567"/>
                </a:lnTo>
                <a:lnTo>
                  <a:pt x="35433" y="46989"/>
                </a:lnTo>
                <a:lnTo>
                  <a:pt x="64865" y="15503"/>
                </a:lnTo>
                <a:lnTo>
                  <a:pt x="78486" y="9525"/>
                </a:lnTo>
                <a:lnTo>
                  <a:pt x="75184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302755" y="2420620"/>
            <a:ext cx="157480" cy="0"/>
          </a:xfrm>
          <a:custGeom>
            <a:avLst/>
            <a:gdLst/>
            <a:ahLst/>
            <a:cxnLst/>
            <a:rect l="l" t="t" r="r" b="b"/>
            <a:pathLst>
              <a:path w="157479">
                <a:moveTo>
                  <a:pt x="0" y="0"/>
                </a:moveTo>
                <a:lnTo>
                  <a:pt x="156972" y="0"/>
                </a:lnTo>
              </a:path>
            </a:pathLst>
          </a:custGeom>
          <a:ln w="16763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356608" y="2034286"/>
            <a:ext cx="2110740" cy="5232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46275" marR="0" lvl="0" indent="0" algn="l" defTabSz="914400" rtl="0" eaLnBrk="1" fontAlgn="auto" latinLnBrk="0" hangingPunct="1">
              <a:lnSpc>
                <a:spcPts val="1955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𝜋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12700" marR="0" lvl="0" indent="0" algn="l" defTabSz="914400" rtl="0" eaLnBrk="1" fontAlgn="auto" latinLnBrk="0" hangingPunct="1">
              <a:lnSpc>
                <a:spcPts val="19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5825" algn="l"/>
                <a:tab pos="1699895" algn="l"/>
              </a:tabLst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→ </a:t>
            </a:r>
            <a:r>
              <a:rPr kumimoji="1" sz="2000" b="0" i="0" u="none" strike="noStrike" kern="1200" cap="none" spc="114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𝛿 </a:t>
            </a:r>
            <a:r>
              <a:rPr kumimoji="1" sz="2000" b="0" i="0" u="none" strike="noStrike" kern="1200" cap="none" spc="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𝑡	≈</a:t>
            </a:r>
            <a:r>
              <a:rPr kumimoji="1" sz="2000" b="0" i="0" u="none" strike="noStrike" kern="1200" cap="none" spc="114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𝜓</a:t>
            </a:r>
            <a:r>
              <a:rPr kumimoji="1" sz="2000" b="0" i="0" u="none" strike="noStrike" kern="1200" cap="none" spc="41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𝑡	+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298438" y="2396998"/>
            <a:ext cx="1663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934606" y="5496940"/>
            <a:ext cx="892941" cy="101177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395209" y="4921758"/>
            <a:ext cx="151765" cy="880744"/>
          </a:xfrm>
          <a:custGeom>
            <a:avLst/>
            <a:gdLst/>
            <a:ahLst/>
            <a:cxnLst/>
            <a:rect l="l" t="t" r="r" b="b"/>
            <a:pathLst>
              <a:path w="151765" h="880745">
                <a:moveTo>
                  <a:pt x="151384" y="880605"/>
                </a:moveTo>
                <a:lnTo>
                  <a:pt x="0" y="0"/>
                </a:lnTo>
              </a:path>
            </a:pathLst>
          </a:custGeom>
          <a:ln w="19811">
            <a:solidFill>
              <a:srgbClr val="001F5F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7536815" y="5629732"/>
            <a:ext cx="779780" cy="210820"/>
          </a:xfrm>
          <a:custGeom>
            <a:avLst/>
            <a:gdLst/>
            <a:ahLst/>
            <a:cxnLst/>
            <a:rect l="l" t="t" r="r" b="b"/>
            <a:pathLst>
              <a:path w="779779" h="210820">
                <a:moveTo>
                  <a:pt x="691815" y="28285"/>
                </a:moveTo>
                <a:lnTo>
                  <a:pt x="0" y="182118"/>
                </a:lnTo>
                <a:lnTo>
                  <a:pt x="6350" y="210388"/>
                </a:lnTo>
                <a:lnTo>
                  <a:pt x="698077" y="56535"/>
                </a:lnTo>
                <a:lnTo>
                  <a:pt x="691815" y="28285"/>
                </a:lnTo>
                <a:close/>
              </a:path>
              <a:path w="779779" h="210820">
                <a:moveTo>
                  <a:pt x="777824" y="25133"/>
                </a:moveTo>
                <a:lnTo>
                  <a:pt x="705992" y="25133"/>
                </a:lnTo>
                <a:lnTo>
                  <a:pt x="712215" y="53390"/>
                </a:lnTo>
                <a:lnTo>
                  <a:pt x="698077" y="56535"/>
                </a:lnTo>
                <a:lnTo>
                  <a:pt x="704341" y="84797"/>
                </a:lnTo>
                <a:lnTo>
                  <a:pt x="777824" y="25133"/>
                </a:lnTo>
                <a:close/>
              </a:path>
              <a:path w="779779" h="210820">
                <a:moveTo>
                  <a:pt x="705992" y="25133"/>
                </a:moveTo>
                <a:lnTo>
                  <a:pt x="691815" y="28285"/>
                </a:lnTo>
                <a:lnTo>
                  <a:pt x="698077" y="56535"/>
                </a:lnTo>
                <a:lnTo>
                  <a:pt x="712215" y="53390"/>
                </a:lnTo>
                <a:lnTo>
                  <a:pt x="705992" y="25133"/>
                </a:lnTo>
                <a:close/>
              </a:path>
              <a:path w="779779" h="210820">
                <a:moveTo>
                  <a:pt x="685545" y="0"/>
                </a:moveTo>
                <a:lnTo>
                  <a:pt x="691815" y="28285"/>
                </a:lnTo>
                <a:lnTo>
                  <a:pt x="705992" y="25133"/>
                </a:lnTo>
                <a:lnTo>
                  <a:pt x="777824" y="25133"/>
                </a:lnTo>
                <a:lnTo>
                  <a:pt x="779779" y="23545"/>
                </a:lnTo>
                <a:lnTo>
                  <a:pt x="685545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8281416" y="5213603"/>
            <a:ext cx="132080" cy="912494"/>
          </a:xfrm>
          <a:custGeom>
            <a:avLst/>
            <a:gdLst/>
            <a:ahLst/>
            <a:cxnLst/>
            <a:rect l="l" t="t" r="r" b="b"/>
            <a:pathLst>
              <a:path w="132079" h="912495">
                <a:moveTo>
                  <a:pt x="132079" y="912050"/>
                </a:moveTo>
                <a:lnTo>
                  <a:pt x="0" y="0"/>
                </a:lnTo>
              </a:path>
            </a:pathLst>
          </a:custGeom>
          <a:ln w="57911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499350" y="5506339"/>
            <a:ext cx="260985" cy="77470"/>
          </a:xfrm>
          <a:custGeom>
            <a:avLst/>
            <a:gdLst/>
            <a:ahLst/>
            <a:cxnLst/>
            <a:rect l="l" t="t" r="r" b="b"/>
            <a:pathLst>
              <a:path w="260984" h="77470">
                <a:moveTo>
                  <a:pt x="188934" y="49051"/>
                </a:moveTo>
                <a:lnTo>
                  <a:pt x="175386" y="73152"/>
                </a:lnTo>
                <a:lnTo>
                  <a:pt x="260476" y="77343"/>
                </a:lnTo>
                <a:lnTo>
                  <a:pt x="245361" y="54991"/>
                </a:lnTo>
                <a:lnTo>
                  <a:pt x="200659" y="54991"/>
                </a:lnTo>
                <a:lnTo>
                  <a:pt x="188934" y="49051"/>
                </a:lnTo>
                <a:close/>
              </a:path>
              <a:path w="260984" h="77470">
                <a:moveTo>
                  <a:pt x="198612" y="31836"/>
                </a:moveTo>
                <a:lnTo>
                  <a:pt x="188934" y="49051"/>
                </a:lnTo>
                <a:lnTo>
                  <a:pt x="200659" y="54991"/>
                </a:lnTo>
                <a:lnTo>
                  <a:pt x="209550" y="37338"/>
                </a:lnTo>
                <a:lnTo>
                  <a:pt x="198612" y="31836"/>
                </a:lnTo>
                <a:close/>
              </a:path>
              <a:path w="260984" h="77470">
                <a:moveTo>
                  <a:pt x="212725" y="6731"/>
                </a:moveTo>
                <a:lnTo>
                  <a:pt x="198612" y="31836"/>
                </a:lnTo>
                <a:lnTo>
                  <a:pt x="209550" y="37338"/>
                </a:lnTo>
                <a:lnTo>
                  <a:pt x="200659" y="54991"/>
                </a:lnTo>
                <a:lnTo>
                  <a:pt x="245361" y="54991"/>
                </a:lnTo>
                <a:lnTo>
                  <a:pt x="212725" y="6731"/>
                </a:lnTo>
                <a:close/>
              </a:path>
              <a:path w="260984" h="77470">
                <a:moveTo>
                  <a:pt x="169581" y="19812"/>
                </a:moveTo>
                <a:lnTo>
                  <a:pt x="52577" y="19812"/>
                </a:lnTo>
                <a:lnTo>
                  <a:pt x="69088" y="20193"/>
                </a:lnTo>
                <a:lnTo>
                  <a:pt x="85598" y="21463"/>
                </a:lnTo>
                <a:lnTo>
                  <a:pt x="134111" y="29972"/>
                </a:lnTo>
                <a:lnTo>
                  <a:pt x="181355" y="45212"/>
                </a:lnTo>
                <a:lnTo>
                  <a:pt x="188934" y="49051"/>
                </a:lnTo>
                <a:lnTo>
                  <a:pt x="198612" y="31836"/>
                </a:lnTo>
                <a:lnTo>
                  <a:pt x="188341" y="26670"/>
                </a:lnTo>
                <a:lnTo>
                  <a:pt x="171957" y="20574"/>
                </a:lnTo>
                <a:lnTo>
                  <a:pt x="169581" y="19812"/>
                </a:lnTo>
                <a:close/>
              </a:path>
              <a:path w="260984" h="77470">
                <a:moveTo>
                  <a:pt x="52197" y="0"/>
                </a:moveTo>
                <a:lnTo>
                  <a:pt x="34671" y="254"/>
                </a:lnTo>
                <a:lnTo>
                  <a:pt x="17145" y="1524"/>
                </a:lnTo>
                <a:lnTo>
                  <a:pt x="0" y="3429"/>
                </a:lnTo>
                <a:lnTo>
                  <a:pt x="2413" y="23114"/>
                </a:lnTo>
                <a:lnTo>
                  <a:pt x="19430" y="21082"/>
                </a:lnTo>
                <a:lnTo>
                  <a:pt x="35941" y="20066"/>
                </a:lnTo>
                <a:lnTo>
                  <a:pt x="52577" y="19812"/>
                </a:lnTo>
                <a:lnTo>
                  <a:pt x="169581" y="19812"/>
                </a:lnTo>
                <a:lnTo>
                  <a:pt x="155321" y="15240"/>
                </a:lnTo>
                <a:lnTo>
                  <a:pt x="104267" y="3810"/>
                </a:lnTo>
                <a:lnTo>
                  <a:pt x="69596" y="508"/>
                </a:lnTo>
                <a:lnTo>
                  <a:pt x="52197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7024751" y="6161760"/>
            <a:ext cx="200025" cy="202565"/>
          </a:xfrm>
          <a:custGeom>
            <a:avLst/>
            <a:gdLst/>
            <a:ahLst/>
            <a:cxnLst/>
            <a:rect l="l" t="t" r="r" b="b"/>
            <a:pathLst>
              <a:path w="200025" h="202564">
                <a:moveTo>
                  <a:pt x="139319" y="0"/>
                </a:moveTo>
                <a:lnTo>
                  <a:pt x="0" y="143624"/>
                </a:lnTo>
                <a:lnTo>
                  <a:pt x="60705" y="202565"/>
                </a:lnTo>
                <a:lnTo>
                  <a:pt x="200025" y="58940"/>
                </a:lnTo>
                <a:lnTo>
                  <a:pt x="1393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502017" y="5060441"/>
            <a:ext cx="391160" cy="832485"/>
          </a:xfrm>
          <a:custGeom>
            <a:avLst/>
            <a:gdLst/>
            <a:ahLst/>
            <a:cxnLst/>
            <a:rect l="l" t="t" r="r" b="b"/>
            <a:pathLst>
              <a:path w="391159" h="832485">
                <a:moveTo>
                  <a:pt x="347136" y="65150"/>
                </a:moveTo>
                <a:lnTo>
                  <a:pt x="0" y="823798"/>
                </a:lnTo>
                <a:lnTo>
                  <a:pt x="18033" y="832040"/>
                </a:lnTo>
                <a:lnTo>
                  <a:pt x="365176" y="73392"/>
                </a:lnTo>
                <a:lnTo>
                  <a:pt x="347136" y="65150"/>
                </a:lnTo>
                <a:close/>
              </a:path>
              <a:path w="391159" h="832485">
                <a:moveTo>
                  <a:pt x="389697" y="53593"/>
                </a:moveTo>
                <a:lnTo>
                  <a:pt x="352425" y="53593"/>
                </a:lnTo>
                <a:lnTo>
                  <a:pt x="370458" y="61848"/>
                </a:lnTo>
                <a:lnTo>
                  <a:pt x="365176" y="73392"/>
                </a:lnTo>
                <a:lnTo>
                  <a:pt x="390778" y="85089"/>
                </a:lnTo>
                <a:lnTo>
                  <a:pt x="389697" y="53593"/>
                </a:lnTo>
                <a:close/>
              </a:path>
              <a:path w="391159" h="832485">
                <a:moveTo>
                  <a:pt x="352425" y="53593"/>
                </a:moveTo>
                <a:lnTo>
                  <a:pt x="347136" y="65150"/>
                </a:lnTo>
                <a:lnTo>
                  <a:pt x="365176" y="73392"/>
                </a:lnTo>
                <a:lnTo>
                  <a:pt x="370458" y="61848"/>
                </a:lnTo>
                <a:lnTo>
                  <a:pt x="352425" y="53593"/>
                </a:lnTo>
                <a:close/>
              </a:path>
              <a:path w="391159" h="832485">
                <a:moveTo>
                  <a:pt x="387857" y="0"/>
                </a:moveTo>
                <a:lnTo>
                  <a:pt x="321563" y="53466"/>
                </a:lnTo>
                <a:lnTo>
                  <a:pt x="347136" y="65150"/>
                </a:lnTo>
                <a:lnTo>
                  <a:pt x="352425" y="53593"/>
                </a:lnTo>
                <a:lnTo>
                  <a:pt x="389697" y="53593"/>
                </a:lnTo>
                <a:lnTo>
                  <a:pt x="387857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511033" y="5100066"/>
            <a:ext cx="2044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𝜓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541514" y="5269229"/>
            <a:ext cx="497205" cy="552450"/>
          </a:xfrm>
          <a:custGeom>
            <a:avLst/>
            <a:gdLst/>
            <a:ahLst/>
            <a:cxnLst/>
            <a:rect l="l" t="t" r="r" b="b"/>
            <a:pathLst>
              <a:path w="497204" h="552450">
                <a:moveTo>
                  <a:pt x="0" y="552335"/>
                </a:moveTo>
                <a:lnTo>
                  <a:pt x="496824" y="0"/>
                </a:lnTo>
              </a:path>
            </a:pathLst>
          </a:custGeom>
          <a:ln w="19812">
            <a:solidFill>
              <a:srgbClr val="001F5F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118350" y="5831052"/>
            <a:ext cx="416559" cy="440690"/>
          </a:xfrm>
          <a:custGeom>
            <a:avLst/>
            <a:gdLst/>
            <a:ahLst/>
            <a:cxnLst/>
            <a:rect l="l" t="t" r="r" b="b"/>
            <a:pathLst>
              <a:path w="416559" h="440689">
                <a:moveTo>
                  <a:pt x="0" y="440435"/>
                </a:moveTo>
                <a:lnTo>
                  <a:pt x="41655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449566" y="5691581"/>
            <a:ext cx="176530" cy="256540"/>
          </a:xfrm>
          <a:custGeom>
            <a:avLst/>
            <a:gdLst/>
            <a:ahLst/>
            <a:cxnLst/>
            <a:rect l="l" t="t" r="r" b="b"/>
            <a:pathLst>
              <a:path w="176529" h="256539">
                <a:moveTo>
                  <a:pt x="116839" y="0"/>
                </a:moveTo>
                <a:lnTo>
                  <a:pt x="0" y="225475"/>
                </a:lnTo>
                <a:lnTo>
                  <a:pt x="59181" y="256158"/>
                </a:lnTo>
                <a:lnTo>
                  <a:pt x="176022" y="30683"/>
                </a:lnTo>
                <a:lnTo>
                  <a:pt x="1168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7495127" y="5761635"/>
            <a:ext cx="112347" cy="11422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780146" y="5301615"/>
            <a:ext cx="142494" cy="8635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7903209" y="4964048"/>
            <a:ext cx="1625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𝛿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72" name="テキスト ボックス 71"/>
          <p:cNvSpPr txBox="1"/>
          <p:nvPr/>
        </p:nvSpPr>
        <p:spPr>
          <a:xfrm>
            <a:off x="5393308" y="756138"/>
            <a:ext cx="1782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pc="25" dirty="0" smtClean="0">
                <a:solidFill>
                  <a:srgbClr val="FF0000"/>
                </a:solidFill>
                <a:latin typeface="Cambria Math"/>
                <a:cs typeface="Cambria Math"/>
              </a:rPr>
              <a:t>𝑒が大きい</a:t>
            </a:r>
            <a:r>
              <a:rPr lang="ja-JP" altLang="en-US" spc="25" dirty="0" smtClean="0">
                <a:solidFill>
                  <a:srgbClr val="001F5F"/>
                </a:solidFill>
                <a:latin typeface="Cambria Math"/>
                <a:cs typeface="Cambria Math"/>
              </a:rPr>
              <a:t>場合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正方形/長方形 73"/>
              <p:cNvSpPr/>
              <p:nvPr/>
            </p:nvSpPr>
            <p:spPr>
              <a:xfrm>
                <a:off x="7037557" y="-1868"/>
                <a:ext cx="5154443" cy="20571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altLang="ja-JP" sz="1600" dirty="0" smtClean="0">
                    <a:solidFill>
                      <a:srgbClr val="000000"/>
                    </a:solidFill>
                    <a:latin typeface="RGCJSW+HelveticaNeue"/>
                  </a:rPr>
                  <a:t>This large value </a:t>
                </a:r>
                <a:r>
                  <a:rPr lang="en-US" altLang="ja-JP" sz="1600" dirty="0" smtClean="0">
                    <a:solidFill>
                      <a:srgbClr val="FF0000"/>
                    </a:solidFill>
                    <a:latin typeface="RGCJSW+HelveticaNeue"/>
                  </a:rPr>
                  <a:t>clamps</a:t>
                </a:r>
                <a:r>
                  <a:rPr lang="en-US" altLang="ja-JP" sz="1600" dirty="0" smtClean="0">
                    <a:solidFill>
                      <a:srgbClr val="000000"/>
                    </a:solidFill>
                    <a:latin typeface="RGCJSW+HelveticaNeue"/>
                  </a:rPr>
                  <a:t> the steering command to the </a:t>
                </a:r>
                <a:r>
                  <a:rPr lang="en-US" altLang="ja-JP" sz="1600" dirty="0" smtClean="0">
                    <a:solidFill>
                      <a:srgbClr val="FF0000"/>
                    </a:solidFill>
                    <a:latin typeface="RGCJSW+HelveticaNeue"/>
                  </a:rPr>
                  <a:t>maximum</a:t>
                </a:r>
                <a:r>
                  <a:rPr lang="en-US" altLang="ja-JP" sz="1600" dirty="0" smtClean="0">
                    <a:solidFill>
                      <a:srgbClr val="000000"/>
                    </a:solidFill>
                    <a:latin typeface="RGCJSW+HelveticaNeue"/>
                  </a:rPr>
                  <a:t> and the vehicle turns towards the path. 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altLang="ja-JP" sz="1600" dirty="0" smtClean="0">
                    <a:solidFill>
                      <a:srgbClr val="000000"/>
                    </a:solidFill>
                    <a:latin typeface="RGCJSW+HelveticaNeue"/>
                  </a:rPr>
                  <a:t>The e</a:t>
                </a:r>
                <a:r>
                  <a:rPr lang="en-US" altLang="ja-JP" sz="1600" dirty="0">
                    <a:solidFill>
                      <a:srgbClr val="000000"/>
                    </a:solidFill>
                    <a:latin typeface="XKDJSU+HelveticaNeue"/>
                  </a:rPr>
                  <a:t>ff</a:t>
                </a:r>
                <a:r>
                  <a:rPr lang="en-US" altLang="ja-JP" sz="1600" dirty="0">
                    <a:solidFill>
                      <a:srgbClr val="000000"/>
                    </a:solidFill>
                    <a:latin typeface="RGCJSW+HelveticaNeue"/>
                  </a:rPr>
                  <a:t>ect of this term is to </a:t>
                </a:r>
                <a:r>
                  <a:rPr lang="en-US" altLang="ja-JP" sz="1600" dirty="0">
                    <a:solidFill>
                      <a:srgbClr val="FF0000"/>
                    </a:solidFill>
                    <a:latin typeface="RGCJSW+HelveticaNeue"/>
                  </a:rPr>
                  <a:t>increase</a:t>
                </a:r>
                <a:r>
                  <a:rPr lang="en-US" altLang="ja-JP" sz="1600" dirty="0">
                    <a:solidFill>
                      <a:srgbClr val="000000"/>
                    </a:solidFill>
                    <a:latin typeface="RGCJSW+HelveticaNeue"/>
                  </a:rPr>
                  <a:t> the </a:t>
                </a:r>
                <a:r>
                  <a:rPr lang="en-US" altLang="ja-JP" sz="1600" dirty="0">
                    <a:solidFill>
                      <a:srgbClr val="FF0000"/>
                    </a:solidFill>
                    <a:latin typeface="RGCJSW+HelveticaNeue"/>
                  </a:rPr>
                  <a:t>heading</a:t>
                </a:r>
                <a:r>
                  <a:rPr lang="en-US" altLang="ja-JP" sz="1600" dirty="0">
                    <a:solidFill>
                      <a:srgbClr val="000000"/>
                    </a:solidFill>
                    <a:latin typeface="RGCJSW+HelveticaNeue"/>
                  </a:rPr>
                  <a:t> </a:t>
                </a:r>
                <a:r>
                  <a:rPr lang="en-US" altLang="ja-JP" sz="1600" dirty="0">
                    <a:solidFill>
                      <a:srgbClr val="FF0000"/>
                    </a:solidFill>
                    <a:latin typeface="RGCJSW+HelveticaNeue"/>
                  </a:rPr>
                  <a:t>error</a:t>
                </a:r>
                <a:r>
                  <a:rPr lang="en-US" altLang="ja-JP" sz="1600" dirty="0">
                    <a:solidFill>
                      <a:srgbClr val="000000"/>
                    </a:solidFill>
                    <a:latin typeface="RGCJSW+HelveticaNeue"/>
                  </a:rPr>
                  <a:t> in the opposite direction, and so the </a:t>
                </a:r>
                <a:r>
                  <a:rPr lang="en-US" altLang="ja-JP" sz="1600" dirty="0">
                    <a:solidFill>
                      <a:srgbClr val="FF0000"/>
                    </a:solidFill>
                    <a:latin typeface="RGCJSW+HelveticaNeue"/>
                  </a:rPr>
                  <a:t>steering</a:t>
                </a:r>
                <a:r>
                  <a:rPr lang="en-US" altLang="ja-JP" sz="1600" dirty="0">
                    <a:solidFill>
                      <a:srgbClr val="000000"/>
                    </a:solidFill>
                    <a:latin typeface="RGCJSW+HelveticaNeue"/>
                  </a:rPr>
                  <a:t> </a:t>
                </a:r>
                <a:r>
                  <a:rPr lang="en-US" altLang="ja-JP" sz="1600" dirty="0">
                    <a:solidFill>
                      <a:srgbClr val="FF0000"/>
                    </a:solidFill>
                    <a:latin typeface="RGCJSW+HelveticaNeue"/>
                  </a:rPr>
                  <a:t>command</a:t>
                </a:r>
                <a:r>
                  <a:rPr lang="en-US" altLang="ja-JP" sz="1600" dirty="0">
                    <a:solidFill>
                      <a:srgbClr val="000000"/>
                    </a:solidFill>
                    <a:latin typeface="RGCJSW+HelveticaNeue"/>
                  </a:rPr>
                  <a:t> will drop to </a:t>
                </a:r>
                <a:r>
                  <a:rPr lang="en-US" altLang="ja-JP" sz="1600" dirty="0">
                    <a:solidFill>
                      <a:srgbClr val="FF0000"/>
                    </a:solidFill>
                    <a:latin typeface="RGCJSW+HelveticaNeue"/>
                  </a:rPr>
                  <a:t>0</a:t>
                </a:r>
                <a:r>
                  <a:rPr lang="en-US" altLang="ja-JP" sz="1600" dirty="0">
                    <a:solidFill>
                      <a:srgbClr val="000000"/>
                    </a:solidFill>
                    <a:latin typeface="RGCJSW+HelveticaNeue"/>
                  </a:rPr>
                  <a:t> once the </a:t>
                </a:r>
                <a:r>
                  <a:rPr lang="en-US" altLang="ja-JP" sz="1600" dirty="0">
                    <a:solidFill>
                      <a:srgbClr val="FF0000"/>
                    </a:solidFill>
                    <a:latin typeface="RGCJSW+HelveticaNeue"/>
                  </a:rPr>
                  <a:t>heading</a:t>
                </a:r>
                <a:r>
                  <a:rPr lang="en-US" altLang="ja-JP" sz="1600" dirty="0">
                    <a:solidFill>
                      <a:srgbClr val="000000"/>
                    </a:solidFill>
                    <a:latin typeface="RGCJSW+HelveticaNeue"/>
                  </a:rPr>
                  <a:t> </a:t>
                </a:r>
                <a:r>
                  <a:rPr lang="en-US" altLang="ja-JP" sz="1600" dirty="0">
                    <a:solidFill>
                      <a:srgbClr val="FF0000"/>
                    </a:solidFill>
                    <a:latin typeface="RGCJSW+HelveticaNeue"/>
                  </a:rPr>
                  <a:t>error</a:t>
                </a:r>
                <a:r>
                  <a:rPr lang="en-US" altLang="ja-JP" sz="1600" dirty="0">
                    <a:solidFill>
                      <a:srgbClr val="000000"/>
                    </a:solidFill>
                    <a:latin typeface="RGCJSW+HelveticaNeue"/>
                  </a:rPr>
                  <a:t> reaches </a:t>
                </a:r>
                <a14:m>
                  <m:oMath xmlns:m="http://schemas.openxmlformats.org/officeDocument/2006/math">
                    <m:r>
                      <a:rPr lang="en-US" altLang="ja-JP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ja-JP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ja-JP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ja-JP" sz="1600" dirty="0" smtClean="0">
                    <a:solidFill>
                      <a:srgbClr val="000000"/>
                    </a:solidFill>
                    <a:latin typeface="RGCJSW+HelveticaNeue"/>
                  </a:rPr>
                  <a:t>.</a:t>
                </a:r>
                <a:r>
                  <a:rPr lang="ja-JP" altLang="en-US" sz="1600" dirty="0">
                    <a:solidFill>
                      <a:srgbClr val="000000"/>
                    </a:solidFill>
                    <a:latin typeface="RGCJSW+HelveticaNeue"/>
                  </a:rPr>
                  <a:t> </a:t>
                </a:r>
                <a:r>
                  <a:rPr lang="ja-JP" altLang="en-US" sz="1600" dirty="0" smtClean="0">
                    <a:solidFill>
                      <a:srgbClr val="000000"/>
                    </a:solidFill>
                    <a:latin typeface="RGCJSW+HelveticaNeue"/>
                  </a:rPr>
                  <a:t>（</a:t>
                </a:r>
                <a:r>
                  <a:rPr lang="en-US" altLang="ja-JP" sz="1600" dirty="0" smtClean="0">
                    <a:solidFill>
                      <a:srgbClr val="000000"/>
                    </a:solidFill>
                    <a:latin typeface="RGCJSW+HelveticaNeue"/>
                  </a:rPr>
                  <a:t>heading error</a:t>
                </a:r>
                <a:r>
                  <a:rPr lang="ja-JP" altLang="en-US" sz="1600" dirty="0" smtClean="0">
                    <a:solidFill>
                      <a:srgbClr val="000000"/>
                    </a:solidFill>
                    <a:latin typeface="RGCJSW+HelveticaNeue"/>
                  </a:rPr>
                  <a:t>が</a:t>
                </a:r>
                <a14:m>
                  <m:oMath xmlns:m="http://schemas.openxmlformats.org/officeDocument/2006/math">
                    <m:r>
                      <a:rPr lang="en-US" altLang="ja-JP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ja-JP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ja-JP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ja-JP" altLang="en-US" sz="1600" i="1" smtClean="0">
                        <a:latin typeface="Cambria Math" panose="02040503050406030204" pitchFamily="18" charset="0"/>
                      </a:rPr>
                      <m:t>で</m:t>
                    </m:r>
                  </m:oMath>
                </a14:m>
                <a:r>
                  <a:rPr lang="ja-JP" altLang="en-US" sz="1600" dirty="0" err="1" smtClean="0">
                    <a:solidFill>
                      <a:srgbClr val="000000"/>
                    </a:solidFill>
                    <a:latin typeface="RGCJSW+HelveticaNeue"/>
                  </a:rPr>
                  <a:t>、</a:t>
                </a:r>
                <a:r>
                  <a:rPr lang="ja-JP" altLang="en-US" sz="1600" dirty="0" smtClean="0">
                    <a:solidFill>
                      <a:srgbClr val="000000"/>
                    </a:solidFill>
                    <a:latin typeface="RGCJSW+HelveticaNeue"/>
                  </a:rPr>
                  <a:t>かつ</a:t>
                </a:r>
                <a:r>
                  <a:rPr lang="en-US" altLang="ja-JP" sz="1600" dirty="0" err="1" smtClean="0">
                    <a:solidFill>
                      <a:srgbClr val="000000"/>
                    </a:solidFill>
                    <a:latin typeface="RGCJSW+HelveticaNeue"/>
                  </a:rPr>
                  <a:t>crosstrack</a:t>
                </a:r>
                <a:r>
                  <a:rPr lang="en-US" altLang="ja-JP" sz="1600" dirty="0" smtClean="0">
                    <a:solidFill>
                      <a:srgbClr val="000000"/>
                    </a:solidFill>
                    <a:latin typeface="RGCJSW+HelveticaNeue"/>
                  </a:rPr>
                  <a:t> error</a:t>
                </a:r>
                <a:r>
                  <a:rPr lang="ja-JP" altLang="en-US" sz="1600" dirty="0" smtClean="0">
                    <a:solidFill>
                      <a:srgbClr val="000000"/>
                    </a:solidFill>
                    <a:latin typeface="RGCJSW+HelveticaNeue"/>
                  </a:rPr>
                  <a:t>まだ大きければ（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ja-JP" altLang="en-US" sz="1600" dirty="0" smtClean="0">
                    <a:solidFill>
                      <a:srgbClr val="000000"/>
                    </a:solidFill>
                    <a:latin typeface="RGCJSW+HelveticaNeue"/>
                  </a:rPr>
                  <a:t>）、</a:t>
                </a:r>
                <a:r>
                  <a:rPr lang="en-US" altLang="ja-JP" sz="1600" dirty="0" smtClean="0">
                    <a:solidFill>
                      <a:srgbClr val="000000"/>
                    </a:solidFill>
                    <a:latin typeface="RGCJSW+HelveticaNeue"/>
                  </a:rPr>
                  <a:t>steering command</a:t>
                </a:r>
                <a:r>
                  <a:rPr lang="ja-JP" altLang="en-US" sz="1600" dirty="0" smtClean="0">
                    <a:solidFill>
                      <a:srgbClr val="000000"/>
                    </a:solidFill>
                    <a:latin typeface="RGCJSW+HelveticaNeue"/>
                  </a:rPr>
                  <a:t>は</a:t>
                </a:r>
                <a:r>
                  <a:rPr lang="en-US" altLang="ja-JP" sz="1600" dirty="0" smtClean="0">
                    <a:solidFill>
                      <a:srgbClr val="000000"/>
                    </a:solidFill>
                    <a:latin typeface="RGCJSW+HelveticaNeue"/>
                  </a:rPr>
                  <a:t>0</a:t>
                </a:r>
                <a:r>
                  <a:rPr lang="ja-JP" altLang="en-US" sz="1600" dirty="0" smtClean="0">
                    <a:solidFill>
                      <a:srgbClr val="000000"/>
                    </a:solidFill>
                    <a:latin typeface="RGCJSW+HelveticaNeue"/>
                  </a:rPr>
                  <a:t>になる。）</a:t>
                </a:r>
                <a:endParaRPr lang="en-US" altLang="ja-JP" sz="1600" dirty="0" smtClean="0">
                  <a:solidFill>
                    <a:srgbClr val="000000"/>
                  </a:solidFill>
                  <a:latin typeface="RGCJSW+HelveticaNeue"/>
                </a:endParaRPr>
              </a:p>
            </p:txBody>
          </p:sp>
        </mc:Choice>
        <mc:Fallback xmlns="">
          <p:sp>
            <p:nvSpPr>
              <p:cNvPr id="74" name="正方形/長方形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7557" y="-1868"/>
                <a:ext cx="5154443" cy="2057102"/>
              </a:xfrm>
              <a:prstGeom prst="rect">
                <a:avLst/>
              </a:prstGeom>
              <a:blipFill>
                <a:blip r:embed="rId26"/>
                <a:stretch>
                  <a:fillRect l="-236" t="-890" r="-2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直線矢印コネクタ 75"/>
          <p:cNvCxnSpPr>
            <a:stCxn id="56" idx="3"/>
          </p:cNvCxnSpPr>
          <p:nvPr/>
        </p:nvCxnSpPr>
        <p:spPr>
          <a:xfrm flipV="1">
            <a:off x="6467348" y="756138"/>
            <a:ext cx="557403" cy="15397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正方形/長方形 77"/>
          <p:cNvSpPr/>
          <p:nvPr/>
        </p:nvSpPr>
        <p:spPr>
          <a:xfrm>
            <a:off x="9177332" y="3490165"/>
            <a:ext cx="30146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ja-JP" sz="1600" dirty="0" err="1"/>
              <a:t>crosstrack</a:t>
            </a:r>
            <a:r>
              <a:rPr lang="ja-JP" altLang="en-US" sz="1600" dirty="0"/>
              <a:t>エラーが</a:t>
            </a:r>
            <a:r>
              <a:rPr lang="ja-JP" altLang="en-US" sz="1600" dirty="0" smtClean="0"/>
              <a:t>⼤きすぎる</a:t>
            </a:r>
            <a:r>
              <a:rPr lang="ja-JP" altLang="en-US" sz="1600" dirty="0"/>
              <a:t>と、</a:t>
            </a:r>
            <a:r>
              <a:rPr lang="en-US" altLang="ja-JP" sz="1600" dirty="0"/>
              <a:t>heading</a:t>
            </a:r>
            <a:r>
              <a:rPr lang="ja-JP" altLang="en-US" sz="1600" dirty="0"/>
              <a:t>の補正は全然無くなって、⾞が最⼤</a:t>
            </a:r>
            <a:r>
              <a:rPr lang="en-US" altLang="ja-JP" sz="1600" dirty="0"/>
              <a:t>steering angle</a:t>
            </a:r>
            <a:r>
              <a:rPr lang="ja-JP" altLang="en-US" sz="1600" dirty="0"/>
              <a:t>で⼀⽣懸命</a:t>
            </a:r>
            <a:r>
              <a:rPr lang="en-US" altLang="ja-JP" sz="1600" dirty="0"/>
              <a:t>path </a:t>
            </a:r>
            <a:r>
              <a:rPr lang="ja-JP" altLang="en-US" sz="1600" dirty="0"/>
              <a:t>に戻りたい！その後、</a:t>
            </a:r>
            <a:r>
              <a:rPr lang="en-US" altLang="ja-JP" sz="1600" dirty="0" err="1"/>
              <a:t>crosstrack</a:t>
            </a:r>
            <a:r>
              <a:rPr lang="ja-JP" altLang="en-US" sz="1600" dirty="0"/>
              <a:t>エラーが下がって、そんなに⼀⽣懸命戻る必要が</a:t>
            </a:r>
            <a:r>
              <a:rPr lang="ja-JP" altLang="en-US" sz="1600" dirty="0" smtClean="0"/>
              <a:t>ない時</a:t>
            </a:r>
            <a:r>
              <a:rPr lang="ja-JP" altLang="en-US" sz="1600" dirty="0"/>
              <a:t>、また</a:t>
            </a:r>
            <a:r>
              <a:rPr lang="en-US" altLang="ja-JP" sz="1600" dirty="0"/>
              <a:t>heading</a:t>
            </a:r>
            <a:r>
              <a:rPr lang="ja-JP" altLang="en-US" sz="1600" dirty="0"/>
              <a:t>の</a:t>
            </a:r>
            <a:r>
              <a:rPr lang="ja-JP" altLang="en-US" sz="1600" dirty="0" smtClean="0"/>
              <a:t>補正がメインにな</a:t>
            </a:r>
            <a:r>
              <a:rPr lang="ja-JP" altLang="en-US" sz="1600" dirty="0"/>
              <a:t>る</a:t>
            </a:r>
            <a:r>
              <a:rPr lang="ja-JP" altLang="en-US" sz="1600" dirty="0" smtClean="0"/>
              <a:t>。</a:t>
            </a:r>
            <a:endParaRPr lang="ja-JP" altLang="en-US" sz="1600" dirty="0"/>
          </a:p>
        </p:txBody>
      </p:sp>
      <p:sp>
        <p:nvSpPr>
          <p:cNvPr id="79" name="正方形/長方形 78"/>
          <p:cNvSpPr/>
          <p:nvPr/>
        </p:nvSpPr>
        <p:spPr>
          <a:xfrm>
            <a:off x="2242038" y="1502917"/>
            <a:ext cx="1286529" cy="4942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正方形/長方形 79"/>
              <p:cNvSpPr/>
              <p:nvPr/>
            </p:nvSpPr>
            <p:spPr>
              <a:xfrm>
                <a:off x="1293542" y="1186938"/>
                <a:ext cx="4575291" cy="4189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1600" dirty="0" smtClean="0">
                    <a:solidFill>
                      <a:srgbClr val="000000"/>
                    </a:solidFill>
                    <a:latin typeface="XKBSMM+PingFangSC-Regular"/>
                  </a:rPr>
                  <a:t>⾃⾞</a:t>
                </a:r>
                <a:r>
                  <a:rPr lang="ja-JP" altLang="en-US" sz="1600" dirty="0">
                    <a:solidFill>
                      <a:srgbClr val="000000"/>
                    </a:solidFill>
                    <a:latin typeface="XKBSMM+PingFangSC-Regular"/>
                  </a:rPr>
                  <a:t>が今</a:t>
                </a:r>
                <a:r>
                  <a:rPr lang="en-US" altLang="ja-JP" sz="1600" dirty="0">
                    <a:solidFill>
                      <a:srgbClr val="000000"/>
                    </a:solidFill>
                    <a:latin typeface="RGCJSW+HelveticaNeue"/>
                  </a:rPr>
                  <a:t>path</a:t>
                </a:r>
                <a:r>
                  <a:rPr lang="ja-JP" altLang="en-US" sz="1600" dirty="0">
                    <a:solidFill>
                      <a:srgbClr val="000000"/>
                    </a:solidFill>
                    <a:latin typeface="RGCJSW+HelveticaNeue"/>
                  </a:rPr>
                  <a:t>の左側にいる。つまり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ja-JP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ja-JP" altLang="en-US" sz="1600" dirty="0">
                    <a:solidFill>
                      <a:srgbClr val="000000"/>
                    </a:solidFill>
                    <a:latin typeface="RGCJSW+HelveticaNeue"/>
                  </a:rPr>
                  <a:t>は時計回り？ </a:t>
                </a:r>
                <a:endParaRPr lang="ja-JP" altLang="en-US" sz="1600" dirty="0"/>
              </a:p>
            </p:txBody>
          </p:sp>
        </mc:Choice>
        <mc:Fallback xmlns="">
          <p:sp>
            <p:nvSpPr>
              <p:cNvPr id="80" name="正方形/長方形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542" y="1186938"/>
                <a:ext cx="4575291" cy="418961"/>
              </a:xfrm>
              <a:prstGeom prst="rect">
                <a:avLst/>
              </a:prstGeom>
              <a:blipFill>
                <a:blip r:embed="rId27"/>
                <a:stretch>
                  <a:fillRect l="-666" t="-1471" b="-58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正方形/長方形 72"/>
          <p:cNvSpPr/>
          <p:nvPr/>
        </p:nvSpPr>
        <p:spPr>
          <a:xfrm>
            <a:off x="1272794" y="3630802"/>
            <a:ext cx="1381379" cy="326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25997" y="3516488"/>
            <a:ext cx="1286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相殺（そうさい）する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151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線矢印コネクタ 27"/>
          <p:cNvCxnSpPr>
            <a:stCxn id="32" idx="0"/>
            <a:endCxn id="11" idx="2"/>
          </p:cNvCxnSpPr>
          <p:nvPr/>
        </p:nvCxnSpPr>
        <p:spPr>
          <a:xfrm flipV="1">
            <a:off x="5932996" y="1254958"/>
            <a:ext cx="320107" cy="17333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bject 2"/>
          <p:cNvSpPr/>
          <p:nvPr/>
        </p:nvSpPr>
        <p:spPr>
          <a:xfrm>
            <a:off x="513587" y="599516"/>
            <a:ext cx="3047618" cy="548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192" y="1510411"/>
            <a:ext cx="14414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404" y="1536827"/>
            <a:ext cx="7751699" cy="400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0404" y="1943735"/>
            <a:ext cx="1594231" cy="4008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1192" y="4345000"/>
            <a:ext cx="144145" cy="4318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00404" y="4371416"/>
            <a:ext cx="1616075" cy="4011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69489" y="4371416"/>
            <a:ext cx="1634870" cy="4011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60927" y="4371416"/>
            <a:ext cx="4240022" cy="4011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00404" y="4779009"/>
            <a:ext cx="3244596" cy="4008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12"/>
              <p:cNvSpPr txBox="1"/>
              <p:nvPr/>
            </p:nvSpPr>
            <p:spPr>
              <a:xfrm>
                <a:off x="1353692" y="2465958"/>
                <a:ext cx="363855" cy="32124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5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1" lang="en-US" altLang="ja-JP" sz="2000" b="0" i="1" u="none" strike="noStrike" kern="1200" cap="none" spc="-95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mbria Math"/>
                            </a:rPr>
                          </m:ctrlPr>
                        </m:accPr>
                        <m:e>
                          <m:r>
                            <a:rPr kumimoji="1" lang="ja-JP" altLang="en-US" sz="2000" b="0" i="1" u="none" strike="noStrike" kern="1200" cap="none" spc="-95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mbria Math"/>
                            </a:rPr>
                            <m:t>𝑒</m:t>
                          </m:r>
                        </m:e>
                      </m:acc>
                      <m:r>
                        <a:rPr kumimoji="1" lang="en-US" altLang="ja-JP" sz="2000" b="0" i="1" u="none" strike="noStrike" kern="1200" cap="none" spc="-95" normalizeH="0" baseline="0" noProof="0" dirty="0" smtClean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(</m:t>
                      </m:r>
                      <m:r>
                        <a:rPr kumimoji="1" lang="en-US" altLang="ja-JP" sz="2000" b="0" i="1" u="none" strike="noStrike" kern="1200" cap="none" spc="-95" normalizeH="0" baseline="0" noProof="0" dirty="0" smtClean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𝑡</m:t>
                      </m:r>
                      <m:r>
                        <a:rPr kumimoji="1" lang="en-US" altLang="ja-JP" sz="2000" b="0" i="1" u="none" strike="noStrike" kern="1200" cap="none" spc="-95" normalizeH="0" baseline="0" noProof="0" dirty="0" smtClean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)</m:t>
                      </m:r>
                    </m:oMath>
                  </m:oMathPara>
                </a14:m>
                <a:endParaRPr kumimoji="1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/>
                  <a:ea typeface="+mn-ea"/>
                  <a:cs typeface="Cambria Math"/>
                </a:endParaRPr>
              </a:p>
            </p:txBody>
          </p:sp>
        </mc:Choice>
        <mc:Fallback xmlns="">
          <p:sp>
            <p:nvSpPr>
              <p:cNvPr id="12" name="object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692" y="2465958"/>
                <a:ext cx="363855" cy="321242"/>
              </a:xfrm>
              <a:prstGeom prst="rect">
                <a:avLst/>
              </a:prstGeom>
              <a:blipFill>
                <a:blip r:embed="rId9"/>
                <a:stretch>
                  <a:fillRect l="-13333" r="-45000" b="-384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bject 13"/>
          <p:cNvSpPr txBox="1"/>
          <p:nvPr/>
        </p:nvSpPr>
        <p:spPr>
          <a:xfrm>
            <a:off x="1873376" y="2465958"/>
            <a:ext cx="6153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</a:t>
            </a:r>
            <a:r>
              <a:rPr kumimoji="1" sz="2000" b="0" i="0" u="none" strike="noStrike" kern="1200" cap="none" spc="3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−𝑣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44876" y="2586355"/>
            <a:ext cx="13716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50" b="0" i="0" u="none" strike="noStrike" kern="1200" cap="none" spc="14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</a:t>
            </a:r>
            <a:endParaRPr kumimoji="1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606167" y="2542413"/>
            <a:ext cx="273050" cy="236220"/>
          </a:xfrm>
          <a:custGeom>
            <a:avLst/>
            <a:gdLst/>
            <a:ahLst/>
            <a:cxnLst/>
            <a:rect l="l" t="t" r="r" b="b"/>
            <a:pathLst>
              <a:path w="273050" h="236219">
                <a:moveTo>
                  <a:pt x="197484" y="0"/>
                </a:moveTo>
                <a:lnTo>
                  <a:pt x="194182" y="9525"/>
                </a:lnTo>
                <a:lnTo>
                  <a:pt x="207803" y="15501"/>
                </a:lnTo>
                <a:lnTo>
                  <a:pt x="219519" y="23717"/>
                </a:lnTo>
                <a:lnTo>
                  <a:pt x="243330" y="61652"/>
                </a:lnTo>
                <a:lnTo>
                  <a:pt x="251206" y="116712"/>
                </a:lnTo>
                <a:lnTo>
                  <a:pt x="250326" y="137477"/>
                </a:lnTo>
                <a:lnTo>
                  <a:pt x="237235" y="188340"/>
                </a:lnTo>
                <a:lnTo>
                  <a:pt x="207946" y="220237"/>
                </a:lnTo>
                <a:lnTo>
                  <a:pt x="194563" y="226187"/>
                </a:lnTo>
                <a:lnTo>
                  <a:pt x="197484" y="235712"/>
                </a:lnTo>
                <a:lnTo>
                  <a:pt x="242579" y="208994"/>
                </a:lnTo>
                <a:lnTo>
                  <a:pt x="267827" y="159607"/>
                </a:lnTo>
                <a:lnTo>
                  <a:pt x="272669" y="117983"/>
                </a:lnTo>
                <a:lnTo>
                  <a:pt x="271454" y="96335"/>
                </a:lnTo>
                <a:lnTo>
                  <a:pt x="261739" y="57993"/>
                </a:lnTo>
                <a:lnTo>
                  <a:pt x="229600" y="15112"/>
                </a:lnTo>
                <a:lnTo>
                  <a:pt x="214608" y="6163"/>
                </a:lnTo>
                <a:lnTo>
                  <a:pt x="197484" y="0"/>
                </a:lnTo>
                <a:close/>
              </a:path>
              <a:path w="273050" h="236219">
                <a:moveTo>
                  <a:pt x="75183" y="0"/>
                </a:moveTo>
                <a:lnTo>
                  <a:pt x="30196" y="26824"/>
                </a:lnTo>
                <a:lnTo>
                  <a:pt x="4857" y="76342"/>
                </a:lnTo>
                <a:lnTo>
                  <a:pt x="0" y="117983"/>
                </a:lnTo>
                <a:lnTo>
                  <a:pt x="1212" y="139628"/>
                </a:lnTo>
                <a:lnTo>
                  <a:pt x="10876" y="177919"/>
                </a:lnTo>
                <a:lnTo>
                  <a:pt x="43005" y="220662"/>
                </a:lnTo>
                <a:lnTo>
                  <a:pt x="75183" y="235712"/>
                </a:lnTo>
                <a:lnTo>
                  <a:pt x="78105" y="226187"/>
                </a:lnTo>
                <a:lnTo>
                  <a:pt x="64704" y="220237"/>
                </a:lnTo>
                <a:lnTo>
                  <a:pt x="53101" y="211931"/>
                </a:lnTo>
                <a:lnTo>
                  <a:pt x="29338" y="173291"/>
                </a:lnTo>
                <a:lnTo>
                  <a:pt x="21462" y="116712"/>
                </a:lnTo>
                <a:lnTo>
                  <a:pt x="22342" y="96565"/>
                </a:lnTo>
                <a:lnTo>
                  <a:pt x="35432" y="46862"/>
                </a:lnTo>
                <a:lnTo>
                  <a:pt x="64865" y="15501"/>
                </a:lnTo>
                <a:lnTo>
                  <a:pt x="78485" y="9525"/>
                </a:lnTo>
                <a:lnTo>
                  <a:pt x="75183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285871" y="2542413"/>
            <a:ext cx="1432560" cy="236220"/>
          </a:xfrm>
          <a:custGeom>
            <a:avLst/>
            <a:gdLst/>
            <a:ahLst/>
            <a:cxnLst/>
            <a:rect l="l" t="t" r="r" b="b"/>
            <a:pathLst>
              <a:path w="1432560" h="236219">
                <a:moveTo>
                  <a:pt x="1357249" y="0"/>
                </a:moveTo>
                <a:lnTo>
                  <a:pt x="1353946" y="9525"/>
                </a:lnTo>
                <a:lnTo>
                  <a:pt x="1367567" y="15501"/>
                </a:lnTo>
                <a:lnTo>
                  <a:pt x="1379283" y="23717"/>
                </a:lnTo>
                <a:lnTo>
                  <a:pt x="1403094" y="61652"/>
                </a:lnTo>
                <a:lnTo>
                  <a:pt x="1410969" y="116712"/>
                </a:lnTo>
                <a:lnTo>
                  <a:pt x="1410090" y="137477"/>
                </a:lnTo>
                <a:lnTo>
                  <a:pt x="1397000" y="188340"/>
                </a:lnTo>
                <a:lnTo>
                  <a:pt x="1367710" y="220237"/>
                </a:lnTo>
                <a:lnTo>
                  <a:pt x="1354327" y="226187"/>
                </a:lnTo>
                <a:lnTo>
                  <a:pt x="1357249" y="235712"/>
                </a:lnTo>
                <a:lnTo>
                  <a:pt x="1402343" y="208994"/>
                </a:lnTo>
                <a:lnTo>
                  <a:pt x="1427591" y="159607"/>
                </a:lnTo>
                <a:lnTo>
                  <a:pt x="1432432" y="117983"/>
                </a:lnTo>
                <a:lnTo>
                  <a:pt x="1431218" y="96335"/>
                </a:lnTo>
                <a:lnTo>
                  <a:pt x="1421503" y="57993"/>
                </a:lnTo>
                <a:lnTo>
                  <a:pt x="1389364" y="15112"/>
                </a:lnTo>
                <a:lnTo>
                  <a:pt x="1374372" y="6163"/>
                </a:lnTo>
                <a:lnTo>
                  <a:pt x="1357249" y="0"/>
                </a:lnTo>
                <a:close/>
              </a:path>
              <a:path w="1432560" h="236219">
                <a:moveTo>
                  <a:pt x="75183" y="0"/>
                </a:moveTo>
                <a:lnTo>
                  <a:pt x="30196" y="26824"/>
                </a:lnTo>
                <a:lnTo>
                  <a:pt x="4857" y="76342"/>
                </a:lnTo>
                <a:lnTo>
                  <a:pt x="0" y="117983"/>
                </a:lnTo>
                <a:lnTo>
                  <a:pt x="1212" y="139628"/>
                </a:lnTo>
                <a:lnTo>
                  <a:pt x="10876" y="177919"/>
                </a:lnTo>
                <a:lnTo>
                  <a:pt x="43005" y="220662"/>
                </a:lnTo>
                <a:lnTo>
                  <a:pt x="75183" y="235712"/>
                </a:lnTo>
                <a:lnTo>
                  <a:pt x="78104" y="226187"/>
                </a:lnTo>
                <a:lnTo>
                  <a:pt x="64704" y="220237"/>
                </a:lnTo>
                <a:lnTo>
                  <a:pt x="53101" y="211931"/>
                </a:lnTo>
                <a:lnTo>
                  <a:pt x="29338" y="173291"/>
                </a:lnTo>
                <a:lnTo>
                  <a:pt x="21462" y="116712"/>
                </a:lnTo>
                <a:lnTo>
                  <a:pt x="22342" y="96565"/>
                </a:lnTo>
                <a:lnTo>
                  <a:pt x="35432" y="46862"/>
                </a:lnTo>
                <a:lnTo>
                  <a:pt x="64865" y="15501"/>
                </a:lnTo>
                <a:lnTo>
                  <a:pt x="78486" y="9525"/>
                </a:lnTo>
                <a:lnTo>
                  <a:pt x="75183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575430" y="2542413"/>
            <a:ext cx="273050" cy="236220"/>
          </a:xfrm>
          <a:custGeom>
            <a:avLst/>
            <a:gdLst/>
            <a:ahLst/>
            <a:cxnLst/>
            <a:rect l="l" t="t" r="r" b="b"/>
            <a:pathLst>
              <a:path w="273050" h="236219">
                <a:moveTo>
                  <a:pt x="197485" y="0"/>
                </a:moveTo>
                <a:lnTo>
                  <a:pt x="194183" y="9525"/>
                </a:lnTo>
                <a:lnTo>
                  <a:pt x="207803" y="15501"/>
                </a:lnTo>
                <a:lnTo>
                  <a:pt x="219519" y="23717"/>
                </a:lnTo>
                <a:lnTo>
                  <a:pt x="243330" y="61652"/>
                </a:lnTo>
                <a:lnTo>
                  <a:pt x="251206" y="116712"/>
                </a:lnTo>
                <a:lnTo>
                  <a:pt x="250326" y="137477"/>
                </a:lnTo>
                <a:lnTo>
                  <a:pt x="237236" y="188340"/>
                </a:lnTo>
                <a:lnTo>
                  <a:pt x="207946" y="220237"/>
                </a:lnTo>
                <a:lnTo>
                  <a:pt x="194564" y="226187"/>
                </a:lnTo>
                <a:lnTo>
                  <a:pt x="197485" y="235712"/>
                </a:lnTo>
                <a:lnTo>
                  <a:pt x="242579" y="208994"/>
                </a:lnTo>
                <a:lnTo>
                  <a:pt x="267827" y="159607"/>
                </a:lnTo>
                <a:lnTo>
                  <a:pt x="272669" y="117983"/>
                </a:lnTo>
                <a:lnTo>
                  <a:pt x="271454" y="96335"/>
                </a:lnTo>
                <a:lnTo>
                  <a:pt x="261739" y="57993"/>
                </a:lnTo>
                <a:lnTo>
                  <a:pt x="229600" y="15112"/>
                </a:lnTo>
                <a:lnTo>
                  <a:pt x="214608" y="6163"/>
                </a:lnTo>
                <a:lnTo>
                  <a:pt x="197485" y="0"/>
                </a:lnTo>
                <a:close/>
              </a:path>
              <a:path w="273050" h="236219">
                <a:moveTo>
                  <a:pt x="75184" y="0"/>
                </a:moveTo>
                <a:lnTo>
                  <a:pt x="30196" y="26824"/>
                </a:lnTo>
                <a:lnTo>
                  <a:pt x="4857" y="76342"/>
                </a:lnTo>
                <a:lnTo>
                  <a:pt x="0" y="117983"/>
                </a:lnTo>
                <a:lnTo>
                  <a:pt x="1212" y="139628"/>
                </a:lnTo>
                <a:lnTo>
                  <a:pt x="10876" y="177919"/>
                </a:lnTo>
                <a:lnTo>
                  <a:pt x="43005" y="220662"/>
                </a:lnTo>
                <a:lnTo>
                  <a:pt x="75184" y="235712"/>
                </a:lnTo>
                <a:lnTo>
                  <a:pt x="78105" y="226187"/>
                </a:lnTo>
                <a:lnTo>
                  <a:pt x="64704" y="220237"/>
                </a:lnTo>
                <a:lnTo>
                  <a:pt x="53101" y="211931"/>
                </a:lnTo>
                <a:lnTo>
                  <a:pt x="29338" y="173291"/>
                </a:lnTo>
                <a:lnTo>
                  <a:pt x="21463" y="116712"/>
                </a:lnTo>
                <a:lnTo>
                  <a:pt x="22342" y="96565"/>
                </a:lnTo>
                <a:lnTo>
                  <a:pt x="35433" y="46862"/>
                </a:lnTo>
                <a:lnTo>
                  <a:pt x="64865" y="15501"/>
                </a:lnTo>
                <a:lnTo>
                  <a:pt x="78486" y="9525"/>
                </a:lnTo>
                <a:lnTo>
                  <a:pt x="75184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676525" y="2465958"/>
            <a:ext cx="19729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>
                <a:tab pos="266700" algn="l"/>
                <a:tab pos="1250315" algn="l"/>
              </a:tabLst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𝑡	sin</a:t>
            </a:r>
            <a:r>
              <a:rPr kumimoji="1" sz="2000" b="0" i="0" u="none" strike="noStrike" kern="1200" cap="none" spc="36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𝜓</a:t>
            </a:r>
            <a:r>
              <a:rPr kumimoji="1" sz="2000" b="0" i="0" u="none" strike="noStrike" kern="1200" cap="none" spc="43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𝑡	−</a:t>
            </a:r>
            <a:r>
              <a:rPr kumimoji="1" sz="2000" b="0" i="0" u="none" strike="noStrike" kern="1200" cap="none" spc="-6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000" b="0" i="0" u="none" strike="noStrike" kern="1200" cap="none" spc="2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𝛿(𝑡)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71338" y="2586355"/>
            <a:ext cx="13716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50" b="0" i="0" u="none" strike="noStrike" kern="1200" cap="none" spc="14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</a:t>
            </a:r>
            <a:endParaRPr kumimoji="1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532246" y="2542413"/>
            <a:ext cx="273050" cy="236220"/>
          </a:xfrm>
          <a:custGeom>
            <a:avLst/>
            <a:gdLst/>
            <a:ahLst/>
            <a:cxnLst/>
            <a:rect l="l" t="t" r="r" b="b"/>
            <a:pathLst>
              <a:path w="273050" h="236219">
                <a:moveTo>
                  <a:pt x="197485" y="0"/>
                </a:moveTo>
                <a:lnTo>
                  <a:pt x="194182" y="9525"/>
                </a:lnTo>
                <a:lnTo>
                  <a:pt x="207803" y="15501"/>
                </a:lnTo>
                <a:lnTo>
                  <a:pt x="219519" y="23717"/>
                </a:lnTo>
                <a:lnTo>
                  <a:pt x="243330" y="61652"/>
                </a:lnTo>
                <a:lnTo>
                  <a:pt x="251205" y="116712"/>
                </a:lnTo>
                <a:lnTo>
                  <a:pt x="250326" y="137477"/>
                </a:lnTo>
                <a:lnTo>
                  <a:pt x="237236" y="188340"/>
                </a:lnTo>
                <a:lnTo>
                  <a:pt x="207946" y="220237"/>
                </a:lnTo>
                <a:lnTo>
                  <a:pt x="194563" y="226187"/>
                </a:lnTo>
                <a:lnTo>
                  <a:pt x="197485" y="235712"/>
                </a:lnTo>
                <a:lnTo>
                  <a:pt x="242579" y="208994"/>
                </a:lnTo>
                <a:lnTo>
                  <a:pt x="267827" y="159607"/>
                </a:lnTo>
                <a:lnTo>
                  <a:pt x="272668" y="117983"/>
                </a:lnTo>
                <a:lnTo>
                  <a:pt x="271454" y="96335"/>
                </a:lnTo>
                <a:lnTo>
                  <a:pt x="261739" y="57993"/>
                </a:lnTo>
                <a:lnTo>
                  <a:pt x="229600" y="15112"/>
                </a:lnTo>
                <a:lnTo>
                  <a:pt x="214608" y="6163"/>
                </a:lnTo>
                <a:lnTo>
                  <a:pt x="197485" y="0"/>
                </a:lnTo>
                <a:close/>
              </a:path>
              <a:path w="273050" h="236219">
                <a:moveTo>
                  <a:pt x="75183" y="0"/>
                </a:moveTo>
                <a:lnTo>
                  <a:pt x="30196" y="26824"/>
                </a:lnTo>
                <a:lnTo>
                  <a:pt x="4857" y="76342"/>
                </a:lnTo>
                <a:lnTo>
                  <a:pt x="0" y="117983"/>
                </a:lnTo>
                <a:lnTo>
                  <a:pt x="1212" y="139628"/>
                </a:lnTo>
                <a:lnTo>
                  <a:pt x="10876" y="177919"/>
                </a:lnTo>
                <a:lnTo>
                  <a:pt x="43005" y="220662"/>
                </a:lnTo>
                <a:lnTo>
                  <a:pt x="75183" y="235712"/>
                </a:lnTo>
                <a:lnTo>
                  <a:pt x="78104" y="226187"/>
                </a:lnTo>
                <a:lnTo>
                  <a:pt x="64704" y="220237"/>
                </a:lnTo>
                <a:lnTo>
                  <a:pt x="53101" y="211931"/>
                </a:lnTo>
                <a:lnTo>
                  <a:pt x="29338" y="173291"/>
                </a:lnTo>
                <a:lnTo>
                  <a:pt x="21462" y="116712"/>
                </a:lnTo>
                <a:lnTo>
                  <a:pt x="22342" y="96565"/>
                </a:lnTo>
                <a:lnTo>
                  <a:pt x="35432" y="46862"/>
                </a:lnTo>
                <a:lnTo>
                  <a:pt x="64865" y="15501"/>
                </a:lnTo>
                <a:lnTo>
                  <a:pt x="78486" y="9525"/>
                </a:lnTo>
                <a:lnTo>
                  <a:pt x="75183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253103" y="2335402"/>
            <a:ext cx="1776095" cy="648970"/>
          </a:xfrm>
          <a:custGeom>
            <a:avLst/>
            <a:gdLst/>
            <a:ahLst/>
            <a:cxnLst/>
            <a:rect l="l" t="t" r="r" b="b"/>
            <a:pathLst>
              <a:path w="1776095" h="648969">
                <a:moveTo>
                  <a:pt x="1664965" y="0"/>
                </a:moveTo>
                <a:lnTo>
                  <a:pt x="1659123" y="9271"/>
                </a:lnTo>
                <a:lnTo>
                  <a:pt x="1679810" y="34083"/>
                </a:lnTo>
                <a:lnTo>
                  <a:pt x="1698032" y="63754"/>
                </a:lnTo>
                <a:lnTo>
                  <a:pt x="1726941" y="137668"/>
                </a:lnTo>
                <a:lnTo>
                  <a:pt x="1737442" y="180623"/>
                </a:lnTo>
                <a:lnTo>
                  <a:pt x="1744943" y="226044"/>
                </a:lnTo>
                <a:lnTo>
                  <a:pt x="1749444" y="273917"/>
                </a:lnTo>
                <a:lnTo>
                  <a:pt x="1750944" y="324231"/>
                </a:lnTo>
                <a:lnTo>
                  <a:pt x="1749464" y="373546"/>
                </a:lnTo>
                <a:lnTo>
                  <a:pt x="1745007" y="420909"/>
                </a:lnTo>
                <a:lnTo>
                  <a:pt x="1737549" y="466320"/>
                </a:lnTo>
                <a:lnTo>
                  <a:pt x="1727068" y="509777"/>
                </a:lnTo>
                <a:lnTo>
                  <a:pt x="1713898" y="549830"/>
                </a:lnTo>
                <a:lnTo>
                  <a:pt x="1698191" y="584835"/>
                </a:lnTo>
                <a:lnTo>
                  <a:pt x="1659123" y="639699"/>
                </a:lnTo>
                <a:lnTo>
                  <a:pt x="1664965" y="648843"/>
                </a:lnTo>
                <a:lnTo>
                  <a:pt x="1710780" y="594264"/>
                </a:lnTo>
                <a:lnTo>
                  <a:pt x="1729759" y="558617"/>
                </a:lnTo>
                <a:lnTo>
                  <a:pt x="1746118" y="517398"/>
                </a:lnTo>
                <a:lnTo>
                  <a:pt x="1759213" y="472247"/>
                </a:lnTo>
                <a:lnTo>
                  <a:pt x="1768581" y="424989"/>
                </a:lnTo>
                <a:lnTo>
                  <a:pt x="1774211" y="375612"/>
                </a:lnTo>
                <a:lnTo>
                  <a:pt x="1776090" y="324104"/>
                </a:lnTo>
                <a:lnTo>
                  <a:pt x="1774211" y="271910"/>
                </a:lnTo>
                <a:lnTo>
                  <a:pt x="1768581" y="222218"/>
                </a:lnTo>
                <a:lnTo>
                  <a:pt x="1759213" y="175049"/>
                </a:lnTo>
                <a:lnTo>
                  <a:pt x="1746118" y="130429"/>
                </a:lnTo>
                <a:lnTo>
                  <a:pt x="1729759" y="89761"/>
                </a:lnTo>
                <a:lnTo>
                  <a:pt x="1710780" y="54451"/>
                </a:lnTo>
                <a:lnTo>
                  <a:pt x="1689182" y="24522"/>
                </a:lnTo>
                <a:lnTo>
                  <a:pt x="1664965" y="0"/>
                </a:lnTo>
                <a:close/>
              </a:path>
              <a:path w="1776095" h="648969">
                <a:moveTo>
                  <a:pt x="111120" y="0"/>
                </a:moveTo>
                <a:lnTo>
                  <a:pt x="65305" y="54451"/>
                </a:lnTo>
                <a:lnTo>
                  <a:pt x="46326" y="89761"/>
                </a:lnTo>
                <a:lnTo>
                  <a:pt x="29967" y="130429"/>
                </a:lnTo>
                <a:lnTo>
                  <a:pt x="16872" y="175049"/>
                </a:lnTo>
                <a:lnTo>
                  <a:pt x="7504" y="222218"/>
                </a:lnTo>
                <a:lnTo>
                  <a:pt x="1874" y="271910"/>
                </a:lnTo>
                <a:lnTo>
                  <a:pt x="0" y="324231"/>
                </a:lnTo>
                <a:lnTo>
                  <a:pt x="1874" y="375612"/>
                </a:lnTo>
                <a:lnTo>
                  <a:pt x="7504" y="424989"/>
                </a:lnTo>
                <a:lnTo>
                  <a:pt x="16872" y="472247"/>
                </a:lnTo>
                <a:lnTo>
                  <a:pt x="29967" y="517398"/>
                </a:lnTo>
                <a:lnTo>
                  <a:pt x="46326" y="558617"/>
                </a:lnTo>
                <a:lnTo>
                  <a:pt x="65305" y="594264"/>
                </a:lnTo>
                <a:lnTo>
                  <a:pt x="111120" y="648843"/>
                </a:lnTo>
                <a:lnTo>
                  <a:pt x="116962" y="639699"/>
                </a:lnTo>
                <a:lnTo>
                  <a:pt x="96148" y="614791"/>
                </a:lnTo>
                <a:lnTo>
                  <a:pt x="77893" y="584835"/>
                </a:lnTo>
                <a:lnTo>
                  <a:pt x="62187" y="549830"/>
                </a:lnTo>
                <a:lnTo>
                  <a:pt x="49017" y="509777"/>
                </a:lnTo>
                <a:lnTo>
                  <a:pt x="38535" y="466320"/>
                </a:lnTo>
                <a:lnTo>
                  <a:pt x="31078" y="420909"/>
                </a:lnTo>
                <a:lnTo>
                  <a:pt x="26621" y="373546"/>
                </a:lnTo>
                <a:lnTo>
                  <a:pt x="25145" y="324104"/>
                </a:lnTo>
                <a:lnTo>
                  <a:pt x="26621" y="273917"/>
                </a:lnTo>
                <a:lnTo>
                  <a:pt x="31078" y="226044"/>
                </a:lnTo>
                <a:lnTo>
                  <a:pt x="38535" y="180623"/>
                </a:lnTo>
                <a:lnTo>
                  <a:pt x="49017" y="137668"/>
                </a:lnTo>
                <a:lnTo>
                  <a:pt x="62259" y="98282"/>
                </a:lnTo>
                <a:lnTo>
                  <a:pt x="96219" y="34083"/>
                </a:lnTo>
                <a:lnTo>
                  <a:pt x="116962" y="9271"/>
                </a:lnTo>
                <a:lnTo>
                  <a:pt x="11112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774438" y="2465958"/>
            <a:ext cx="22498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>
                <a:tab pos="840740" algn="l"/>
                <a:tab pos="1095375" algn="l"/>
                <a:tab pos="1604645" algn="l"/>
              </a:tabLst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</a:t>
            </a:r>
            <a:r>
              <a:rPr kumimoji="1" sz="2000" b="0" i="0" u="none" strike="noStrike" kern="1200" cap="none" spc="1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−𝑣	𝑡	sin	tan</a:t>
            </a:r>
            <a:r>
              <a:rPr kumimoji="1" sz="2175" b="0" i="0" u="none" strike="noStrike" kern="1200" cap="none" spc="0" normalizeH="0" baseline="28735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−1</a:t>
            </a:r>
            <a:endParaRPr kumimoji="1" sz="2175" b="0" i="0" u="none" strike="noStrike" kern="1200" cap="none" spc="0" normalizeH="0" baseline="28735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045583" y="2335402"/>
            <a:ext cx="837565" cy="648970"/>
          </a:xfrm>
          <a:custGeom>
            <a:avLst/>
            <a:gdLst/>
            <a:ahLst/>
            <a:cxnLst/>
            <a:rect l="l" t="t" r="r" b="b"/>
            <a:pathLst>
              <a:path w="837565" h="648969">
                <a:moveTo>
                  <a:pt x="726181" y="0"/>
                </a:moveTo>
                <a:lnTo>
                  <a:pt x="720339" y="9271"/>
                </a:lnTo>
                <a:lnTo>
                  <a:pt x="741026" y="34083"/>
                </a:lnTo>
                <a:lnTo>
                  <a:pt x="759248" y="63754"/>
                </a:lnTo>
                <a:lnTo>
                  <a:pt x="788157" y="137668"/>
                </a:lnTo>
                <a:lnTo>
                  <a:pt x="798658" y="180623"/>
                </a:lnTo>
                <a:lnTo>
                  <a:pt x="806159" y="226044"/>
                </a:lnTo>
                <a:lnTo>
                  <a:pt x="810660" y="273917"/>
                </a:lnTo>
                <a:lnTo>
                  <a:pt x="812160" y="324231"/>
                </a:lnTo>
                <a:lnTo>
                  <a:pt x="810680" y="373546"/>
                </a:lnTo>
                <a:lnTo>
                  <a:pt x="806223" y="420909"/>
                </a:lnTo>
                <a:lnTo>
                  <a:pt x="798765" y="466320"/>
                </a:lnTo>
                <a:lnTo>
                  <a:pt x="788284" y="509777"/>
                </a:lnTo>
                <a:lnTo>
                  <a:pt x="775114" y="549830"/>
                </a:lnTo>
                <a:lnTo>
                  <a:pt x="759407" y="584835"/>
                </a:lnTo>
                <a:lnTo>
                  <a:pt x="720339" y="639699"/>
                </a:lnTo>
                <a:lnTo>
                  <a:pt x="726181" y="648843"/>
                </a:lnTo>
                <a:lnTo>
                  <a:pt x="771996" y="594264"/>
                </a:lnTo>
                <a:lnTo>
                  <a:pt x="790975" y="558617"/>
                </a:lnTo>
                <a:lnTo>
                  <a:pt x="807334" y="517398"/>
                </a:lnTo>
                <a:lnTo>
                  <a:pt x="820429" y="472247"/>
                </a:lnTo>
                <a:lnTo>
                  <a:pt x="829797" y="424989"/>
                </a:lnTo>
                <a:lnTo>
                  <a:pt x="835427" y="375612"/>
                </a:lnTo>
                <a:lnTo>
                  <a:pt x="837306" y="324104"/>
                </a:lnTo>
                <a:lnTo>
                  <a:pt x="835427" y="271910"/>
                </a:lnTo>
                <a:lnTo>
                  <a:pt x="829797" y="222218"/>
                </a:lnTo>
                <a:lnTo>
                  <a:pt x="820429" y="175049"/>
                </a:lnTo>
                <a:lnTo>
                  <a:pt x="807334" y="130429"/>
                </a:lnTo>
                <a:lnTo>
                  <a:pt x="790975" y="89761"/>
                </a:lnTo>
                <a:lnTo>
                  <a:pt x="771996" y="54451"/>
                </a:lnTo>
                <a:lnTo>
                  <a:pt x="750398" y="24522"/>
                </a:lnTo>
                <a:lnTo>
                  <a:pt x="726181" y="0"/>
                </a:lnTo>
                <a:close/>
              </a:path>
              <a:path w="837565" h="648969">
                <a:moveTo>
                  <a:pt x="111120" y="0"/>
                </a:moveTo>
                <a:lnTo>
                  <a:pt x="65305" y="54451"/>
                </a:lnTo>
                <a:lnTo>
                  <a:pt x="46326" y="89761"/>
                </a:lnTo>
                <a:lnTo>
                  <a:pt x="29967" y="130429"/>
                </a:lnTo>
                <a:lnTo>
                  <a:pt x="16872" y="175049"/>
                </a:lnTo>
                <a:lnTo>
                  <a:pt x="7504" y="222218"/>
                </a:lnTo>
                <a:lnTo>
                  <a:pt x="1874" y="271910"/>
                </a:lnTo>
                <a:lnTo>
                  <a:pt x="0" y="324231"/>
                </a:lnTo>
                <a:lnTo>
                  <a:pt x="1874" y="375612"/>
                </a:lnTo>
                <a:lnTo>
                  <a:pt x="7504" y="424989"/>
                </a:lnTo>
                <a:lnTo>
                  <a:pt x="16872" y="472247"/>
                </a:lnTo>
                <a:lnTo>
                  <a:pt x="29967" y="517398"/>
                </a:lnTo>
                <a:lnTo>
                  <a:pt x="46326" y="558617"/>
                </a:lnTo>
                <a:lnTo>
                  <a:pt x="65305" y="594264"/>
                </a:lnTo>
                <a:lnTo>
                  <a:pt x="111120" y="648843"/>
                </a:lnTo>
                <a:lnTo>
                  <a:pt x="116962" y="639699"/>
                </a:lnTo>
                <a:lnTo>
                  <a:pt x="96148" y="614791"/>
                </a:lnTo>
                <a:lnTo>
                  <a:pt x="77893" y="584835"/>
                </a:lnTo>
                <a:lnTo>
                  <a:pt x="62187" y="549830"/>
                </a:lnTo>
                <a:lnTo>
                  <a:pt x="49017" y="509777"/>
                </a:lnTo>
                <a:lnTo>
                  <a:pt x="38535" y="466320"/>
                </a:lnTo>
                <a:lnTo>
                  <a:pt x="31078" y="420909"/>
                </a:lnTo>
                <a:lnTo>
                  <a:pt x="26621" y="373546"/>
                </a:lnTo>
                <a:lnTo>
                  <a:pt x="25145" y="324104"/>
                </a:lnTo>
                <a:lnTo>
                  <a:pt x="26621" y="273917"/>
                </a:lnTo>
                <a:lnTo>
                  <a:pt x="31078" y="226044"/>
                </a:lnTo>
                <a:lnTo>
                  <a:pt x="38535" y="180623"/>
                </a:lnTo>
                <a:lnTo>
                  <a:pt x="49017" y="137668"/>
                </a:lnTo>
                <a:lnTo>
                  <a:pt x="62259" y="98282"/>
                </a:lnTo>
                <a:lnTo>
                  <a:pt x="96219" y="34083"/>
                </a:lnTo>
                <a:lnTo>
                  <a:pt x="116962" y="9271"/>
                </a:lnTo>
                <a:lnTo>
                  <a:pt x="11112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171055" y="2660269"/>
            <a:ext cx="586740" cy="0"/>
          </a:xfrm>
          <a:custGeom>
            <a:avLst/>
            <a:gdLst/>
            <a:ahLst/>
            <a:cxnLst/>
            <a:rect l="l" t="t" r="r" b="b"/>
            <a:pathLst>
              <a:path w="586740">
                <a:moveTo>
                  <a:pt x="0" y="0"/>
                </a:moveTo>
                <a:lnTo>
                  <a:pt x="586740" y="0"/>
                </a:lnTo>
              </a:path>
            </a:pathLst>
          </a:custGeom>
          <a:ln w="16763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159243" y="2273935"/>
            <a:ext cx="6115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1" sz="2000" b="0" i="0" u="none" strike="noStrike" kern="1200" cap="none" spc="2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𝑒</a:t>
            </a:r>
            <a:r>
              <a:rPr kumimoji="1" sz="20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(</a:t>
            </a:r>
            <a:r>
              <a:rPr kumimoji="1" sz="2000" b="0" i="0" u="none" strike="noStrike" kern="1200" cap="none" spc="3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𝑡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)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146035" y="2636647"/>
            <a:ext cx="6394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1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1" sz="2175" b="0" i="0" u="none" strike="noStrike" kern="1200" cap="none" spc="22" normalizeH="0" baseline="-15325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</a:t>
            </a:r>
            <a:r>
              <a:rPr kumimoji="1" sz="2000" b="0" i="0" u="none" strike="noStrike" kern="1200" cap="none" spc="1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(𝑡)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05380" y="5498388"/>
            <a:ext cx="10610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≈</a:t>
            </a:r>
            <a:r>
              <a:rPr kumimoji="1" sz="2000" b="0" i="0" u="none" strike="noStrike" kern="1200" cap="none" spc="4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000" b="0" i="0" u="none" strike="noStrike" kern="1200" cap="none" spc="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−𝑘𝑒(𝑡)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840604" y="3180333"/>
            <a:ext cx="2159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113401" y="3374516"/>
            <a:ext cx="1635760" cy="0"/>
          </a:xfrm>
          <a:custGeom>
            <a:avLst/>
            <a:gdLst/>
            <a:ahLst/>
            <a:cxnLst/>
            <a:rect l="l" t="t" r="r" b="b"/>
            <a:pathLst>
              <a:path w="1635759">
                <a:moveTo>
                  <a:pt x="0" y="0"/>
                </a:moveTo>
                <a:lnTo>
                  <a:pt x="1635252" y="0"/>
                </a:lnTo>
              </a:path>
            </a:pathLst>
          </a:custGeom>
          <a:ln w="16763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531358" y="2988310"/>
            <a:ext cx="8032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−</a:t>
            </a:r>
            <a:r>
              <a:rPr kumimoji="1" sz="20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1" sz="2000" b="0" i="0" u="none" strike="noStrike" kern="1200" cap="none" spc="2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𝑒</a:t>
            </a:r>
            <a:r>
              <a:rPr kumimoji="1" sz="20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(</a:t>
            </a:r>
            <a:r>
              <a:rPr kumimoji="1" sz="2000" b="0" i="0" u="none" strike="noStrike" kern="1200" cap="none" spc="4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𝑡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)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117719" y="3430142"/>
            <a:ext cx="1632585" cy="848994"/>
          </a:xfrm>
          <a:custGeom>
            <a:avLst/>
            <a:gdLst/>
            <a:ahLst/>
            <a:cxnLst/>
            <a:rect l="l" t="t" r="r" b="b"/>
            <a:pathLst>
              <a:path w="1632584" h="848995">
                <a:moveTo>
                  <a:pt x="55471" y="702564"/>
                </a:moveTo>
                <a:lnTo>
                  <a:pt x="28320" y="702564"/>
                </a:lnTo>
                <a:lnTo>
                  <a:pt x="107695" y="848614"/>
                </a:lnTo>
                <a:lnTo>
                  <a:pt x="119252" y="848614"/>
                </a:lnTo>
                <a:lnTo>
                  <a:pt x="122497" y="799973"/>
                </a:lnTo>
                <a:lnTo>
                  <a:pt x="108076" y="799973"/>
                </a:lnTo>
                <a:lnTo>
                  <a:pt x="55471" y="702564"/>
                </a:lnTo>
                <a:close/>
              </a:path>
              <a:path w="1632584" h="848995">
                <a:moveTo>
                  <a:pt x="1632457" y="0"/>
                </a:moveTo>
                <a:lnTo>
                  <a:pt x="190753" y="0"/>
                </a:lnTo>
                <a:lnTo>
                  <a:pt x="190753" y="127"/>
                </a:lnTo>
                <a:lnTo>
                  <a:pt x="160781" y="127"/>
                </a:lnTo>
                <a:lnTo>
                  <a:pt x="108076" y="799973"/>
                </a:lnTo>
                <a:lnTo>
                  <a:pt x="122497" y="799973"/>
                </a:lnTo>
                <a:lnTo>
                  <a:pt x="174751" y="16637"/>
                </a:lnTo>
                <a:lnTo>
                  <a:pt x="1632457" y="16637"/>
                </a:lnTo>
                <a:lnTo>
                  <a:pt x="1632457" y="0"/>
                </a:lnTo>
                <a:close/>
              </a:path>
              <a:path w="1632584" h="848995">
                <a:moveTo>
                  <a:pt x="44703" y="682625"/>
                </a:moveTo>
                <a:lnTo>
                  <a:pt x="0" y="706374"/>
                </a:lnTo>
                <a:lnTo>
                  <a:pt x="4825" y="715137"/>
                </a:lnTo>
                <a:lnTo>
                  <a:pt x="28320" y="702564"/>
                </a:lnTo>
                <a:lnTo>
                  <a:pt x="55471" y="702564"/>
                </a:lnTo>
                <a:lnTo>
                  <a:pt x="44703" y="682625"/>
                </a:lnTo>
                <a:close/>
              </a:path>
              <a:path w="1632584" h="848995">
                <a:moveTo>
                  <a:pt x="1632457" y="16637"/>
                </a:moveTo>
                <a:lnTo>
                  <a:pt x="190753" y="16637"/>
                </a:lnTo>
                <a:lnTo>
                  <a:pt x="190753" y="16764"/>
                </a:lnTo>
                <a:lnTo>
                  <a:pt x="1632457" y="16764"/>
                </a:lnTo>
                <a:lnTo>
                  <a:pt x="1632457" y="16637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296280" y="3707638"/>
            <a:ext cx="4127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r>
              <a:rPr kumimoji="1" sz="2000" b="0" i="0" u="none" strike="noStrike" kern="1200" cap="none" spc="-8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+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772789" y="3576954"/>
            <a:ext cx="837565" cy="648970"/>
          </a:xfrm>
          <a:custGeom>
            <a:avLst/>
            <a:gdLst/>
            <a:ahLst/>
            <a:cxnLst/>
            <a:rect l="l" t="t" r="r" b="b"/>
            <a:pathLst>
              <a:path w="837565" h="648970">
                <a:moveTo>
                  <a:pt x="726181" y="0"/>
                </a:moveTo>
                <a:lnTo>
                  <a:pt x="720339" y="9271"/>
                </a:lnTo>
                <a:lnTo>
                  <a:pt x="741082" y="34155"/>
                </a:lnTo>
                <a:lnTo>
                  <a:pt x="759312" y="63849"/>
                </a:lnTo>
                <a:lnTo>
                  <a:pt x="788284" y="137668"/>
                </a:lnTo>
                <a:lnTo>
                  <a:pt x="798785" y="180623"/>
                </a:lnTo>
                <a:lnTo>
                  <a:pt x="806286" y="226044"/>
                </a:lnTo>
                <a:lnTo>
                  <a:pt x="810787" y="273917"/>
                </a:lnTo>
                <a:lnTo>
                  <a:pt x="812287" y="324231"/>
                </a:lnTo>
                <a:lnTo>
                  <a:pt x="810789" y="373548"/>
                </a:lnTo>
                <a:lnTo>
                  <a:pt x="806302" y="420925"/>
                </a:lnTo>
                <a:lnTo>
                  <a:pt x="798839" y="466373"/>
                </a:lnTo>
                <a:lnTo>
                  <a:pt x="788411" y="509905"/>
                </a:lnTo>
                <a:lnTo>
                  <a:pt x="775167" y="549884"/>
                </a:lnTo>
                <a:lnTo>
                  <a:pt x="759423" y="584850"/>
                </a:lnTo>
                <a:lnTo>
                  <a:pt x="720339" y="639699"/>
                </a:lnTo>
                <a:lnTo>
                  <a:pt x="726181" y="648970"/>
                </a:lnTo>
                <a:lnTo>
                  <a:pt x="772044" y="594280"/>
                </a:lnTo>
                <a:lnTo>
                  <a:pt x="790993" y="558619"/>
                </a:lnTo>
                <a:lnTo>
                  <a:pt x="807334" y="517398"/>
                </a:lnTo>
                <a:lnTo>
                  <a:pt x="820429" y="472301"/>
                </a:lnTo>
                <a:lnTo>
                  <a:pt x="829797" y="425037"/>
                </a:lnTo>
                <a:lnTo>
                  <a:pt x="835427" y="375630"/>
                </a:lnTo>
                <a:lnTo>
                  <a:pt x="837306" y="324104"/>
                </a:lnTo>
                <a:lnTo>
                  <a:pt x="835427" y="271928"/>
                </a:lnTo>
                <a:lnTo>
                  <a:pt x="829797" y="222265"/>
                </a:lnTo>
                <a:lnTo>
                  <a:pt x="820429" y="175103"/>
                </a:lnTo>
                <a:lnTo>
                  <a:pt x="807334" y="130429"/>
                </a:lnTo>
                <a:lnTo>
                  <a:pt x="790993" y="89761"/>
                </a:lnTo>
                <a:lnTo>
                  <a:pt x="772044" y="54451"/>
                </a:lnTo>
                <a:lnTo>
                  <a:pt x="750452" y="24522"/>
                </a:lnTo>
                <a:lnTo>
                  <a:pt x="726181" y="0"/>
                </a:lnTo>
                <a:close/>
              </a:path>
              <a:path w="837565" h="648970">
                <a:moveTo>
                  <a:pt x="111120" y="0"/>
                </a:moveTo>
                <a:lnTo>
                  <a:pt x="65320" y="54451"/>
                </a:lnTo>
                <a:lnTo>
                  <a:pt x="46380" y="89761"/>
                </a:lnTo>
                <a:lnTo>
                  <a:pt x="30094" y="130429"/>
                </a:lnTo>
                <a:lnTo>
                  <a:pt x="16926" y="175103"/>
                </a:lnTo>
                <a:lnTo>
                  <a:pt x="7520" y="222265"/>
                </a:lnTo>
                <a:lnTo>
                  <a:pt x="1876" y="271928"/>
                </a:lnTo>
                <a:lnTo>
                  <a:pt x="0" y="324231"/>
                </a:lnTo>
                <a:lnTo>
                  <a:pt x="1876" y="375630"/>
                </a:lnTo>
                <a:lnTo>
                  <a:pt x="7520" y="425037"/>
                </a:lnTo>
                <a:lnTo>
                  <a:pt x="16926" y="472301"/>
                </a:lnTo>
                <a:lnTo>
                  <a:pt x="30094" y="517398"/>
                </a:lnTo>
                <a:lnTo>
                  <a:pt x="46380" y="558619"/>
                </a:lnTo>
                <a:lnTo>
                  <a:pt x="65320" y="594280"/>
                </a:lnTo>
                <a:lnTo>
                  <a:pt x="111120" y="648970"/>
                </a:lnTo>
                <a:lnTo>
                  <a:pt x="116962" y="639699"/>
                </a:lnTo>
                <a:lnTo>
                  <a:pt x="96148" y="614793"/>
                </a:lnTo>
                <a:lnTo>
                  <a:pt x="77893" y="584850"/>
                </a:lnTo>
                <a:lnTo>
                  <a:pt x="62187" y="549884"/>
                </a:lnTo>
                <a:lnTo>
                  <a:pt x="49017" y="509905"/>
                </a:lnTo>
                <a:lnTo>
                  <a:pt x="38589" y="466373"/>
                </a:lnTo>
                <a:lnTo>
                  <a:pt x="31126" y="420925"/>
                </a:lnTo>
                <a:lnTo>
                  <a:pt x="26639" y="373548"/>
                </a:lnTo>
                <a:lnTo>
                  <a:pt x="25145" y="324104"/>
                </a:lnTo>
                <a:lnTo>
                  <a:pt x="26639" y="273917"/>
                </a:lnTo>
                <a:lnTo>
                  <a:pt x="31126" y="226044"/>
                </a:lnTo>
                <a:lnTo>
                  <a:pt x="38589" y="180623"/>
                </a:lnTo>
                <a:lnTo>
                  <a:pt x="49017" y="137668"/>
                </a:lnTo>
                <a:lnTo>
                  <a:pt x="62259" y="98353"/>
                </a:lnTo>
                <a:lnTo>
                  <a:pt x="96219" y="34155"/>
                </a:lnTo>
                <a:lnTo>
                  <a:pt x="116962" y="9271"/>
                </a:lnTo>
                <a:lnTo>
                  <a:pt x="11112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898260" y="3901821"/>
            <a:ext cx="586740" cy="0"/>
          </a:xfrm>
          <a:custGeom>
            <a:avLst/>
            <a:gdLst/>
            <a:ahLst/>
            <a:cxnLst/>
            <a:rect l="l" t="t" r="r" b="b"/>
            <a:pathLst>
              <a:path w="586739">
                <a:moveTo>
                  <a:pt x="0" y="0"/>
                </a:moveTo>
                <a:lnTo>
                  <a:pt x="586739" y="0"/>
                </a:lnTo>
              </a:path>
            </a:pathLst>
          </a:custGeom>
          <a:ln w="16763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861050" y="3553714"/>
            <a:ext cx="663575" cy="613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31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𝑘𝑒(𝑡)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0" marR="8890" lvl="0" indent="0" algn="ct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-3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1" sz="2175" b="0" i="0" u="none" strike="noStrike" kern="1200" cap="none" spc="-44" normalizeH="0" baseline="-15325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</a:t>
            </a:r>
            <a:endParaRPr kumimoji="1" sz="2175" b="0" i="0" u="none" strike="noStrike" kern="1200" cap="none" spc="0" normalizeH="0" baseline="-15325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619493" y="3436365"/>
            <a:ext cx="13335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50" b="0" i="0" u="none" strike="noStrike" kern="1200" cap="none" spc="4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1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bject 12"/>
              <p:cNvSpPr txBox="1"/>
              <p:nvPr/>
            </p:nvSpPr>
            <p:spPr>
              <a:xfrm>
                <a:off x="1462132" y="5484649"/>
                <a:ext cx="363855" cy="32124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5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1" lang="en-US" altLang="ja-JP" sz="2000" b="0" i="1" u="none" strike="noStrike" kern="1200" cap="none" spc="-95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mbria Math"/>
                            </a:rPr>
                          </m:ctrlPr>
                        </m:accPr>
                        <m:e>
                          <m:r>
                            <a:rPr kumimoji="1" lang="ja-JP" altLang="en-US" sz="2000" b="0" i="1" u="none" strike="noStrike" kern="1200" cap="none" spc="-95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mbria Math"/>
                            </a:rPr>
                            <m:t>𝑒</m:t>
                          </m:r>
                        </m:e>
                      </m:acc>
                      <m:r>
                        <a:rPr kumimoji="1" lang="en-US" altLang="ja-JP" sz="2000" b="0" i="1" u="none" strike="noStrike" kern="1200" cap="none" spc="-95" normalizeH="0" baseline="0" noProof="0" dirty="0" smtClean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(</m:t>
                      </m:r>
                      <m:r>
                        <a:rPr kumimoji="1" lang="en-US" altLang="ja-JP" sz="2000" b="0" i="1" u="none" strike="noStrike" kern="1200" cap="none" spc="-95" normalizeH="0" baseline="0" noProof="0" dirty="0" smtClean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𝑡</m:t>
                      </m:r>
                      <m:r>
                        <a:rPr kumimoji="1" lang="en-US" altLang="ja-JP" sz="2000" b="0" i="1" u="none" strike="noStrike" kern="1200" cap="none" spc="-95" normalizeH="0" baseline="0" noProof="0" dirty="0" smtClean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)</m:t>
                      </m:r>
                    </m:oMath>
                  </m:oMathPara>
                </a14:m>
                <a:endParaRPr kumimoji="1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/>
                  <a:ea typeface="+mn-ea"/>
                  <a:cs typeface="Cambria Math"/>
                </a:endParaRPr>
              </a:p>
            </p:txBody>
          </p:sp>
        </mc:Choice>
        <mc:Fallback xmlns="">
          <p:sp>
            <p:nvSpPr>
              <p:cNvPr id="39" name="object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132" y="5484649"/>
                <a:ext cx="363855" cy="321242"/>
              </a:xfrm>
              <a:prstGeom prst="rect">
                <a:avLst/>
              </a:prstGeom>
              <a:blipFill>
                <a:blip r:embed="rId10"/>
                <a:stretch>
                  <a:fillRect l="-15000" r="-45000" b="-384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図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24165" y="150058"/>
            <a:ext cx="5857875" cy="1104900"/>
          </a:xfrm>
          <a:prstGeom prst="rect">
            <a:avLst/>
          </a:prstGeom>
        </p:spPr>
      </p:pic>
      <p:sp>
        <p:nvSpPr>
          <p:cNvPr id="44" name="テキスト ボックス 43"/>
          <p:cNvSpPr txBox="1"/>
          <p:nvPr/>
        </p:nvSpPr>
        <p:spPr>
          <a:xfrm>
            <a:off x="1495298" y="2916275"/>
            <a:ext cx="2870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この式について</a:t>
            </a:r>
            <a:r>
              <a:rPr kumimoji="1" lang="en-US" altLang="ja-JP" dirty="0" smtClean="0"/>
              <a:t>P9</a:t>
            </a:r>
            <a:r>
              <a:rPr kumimoji="1" lang="ja-JP" altLang="en-US" dirty="0" smtClean="0"/>
              <a:t>を参考</a:t>
            </a:r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725112" y="4814070"/>
            <a:ext cx="992436" cy="36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7911349" y="2392930"/>
            <a:ext cx="428065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RGCJSW+HelveticaNeue"/>
              </a:rPr>
              <a:t>The </a:t>
            </a:r>
            <a:r>
              <a:rPr lang="en-US" altLang="ja-JP" dirty="0" err="1">
                <a:solidFill>
                  <a:srgbClr val="000000"/>
                </a:solidFill>
                <a:latin typeface="RGCJSW+HelveticaNeue"/>
              </a:rPr>
              <a:t>crosstrack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 error evolution follows a </a:t>
            </a:r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first-order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di</a:t>
            </a:r>
            <a:r>
              <a:rPr lang="en-US" altLang="ja-JP" dirty="0">
                <a:solidFill>
                  <a:srgbClr val="FF0000"/>
                </a:solidFill>
                <a:latin typeface="XKDJSU+HelveticaNeue"/>
              </a:rPr>
              <a:t>ff</a:t>
            </a:r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erential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dirty="0" smtClean="0">
                <a:solidFill>
                  <a:srgbClr val="FF0000"/>
                </a:solidFill>
                <a:latin typeface="RGCJSW+HelveticaNeue"/>
              </a:rPr>
              <a:t>equation</a:t>
            </a:r>
            <a:r>
              <a:rPr lang="ja-JP" altLang="en-US" dirty="0" smtClean="0">
                <a:solidFill>
                  <a:srgbClr val="000000"/>
                </a:solidFill>
                <a:latin typeface="RGCJSW+HelveticaNeue"/>
              </a:rPr>
              <a:t>（一階微分方程式）</a:t>
            </a:r>
            <a:r>
              <a:rPr lang="en-US" altLang="ja-JP" dirty="0" smtClean="0">
                <a:solidFill>
                  <a:srgbClr val="000000"/>
                </a:solidFill>
                <a:latin typeface="RGCJSW+HelveticaNeue"/>
              </a:rPr>
              <a:t>, 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and the </a:t>
            </a:r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solution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 for this ODE is an </a:t>
            </a:r>
            <a:r>
              <a:rPr lang="en-US" altLang="ja-JP" dirty="0" smtClean="0">
                <a:solidFill>
                  <a:srgbClr val="FF0000"/>
                </a:solidFill>
                <a:latin typeface="RGCJSW+HelveticaNeue"/>
              </a:rPr>
              <a:t>exponential</a:t>
            </a:r>
            <a:r>
              <a:rPr lang="ja-JP" altLang="en-US" dirty="0" smtClean="0">
                <a:solidFill>
                  <a:srgbClr val="FF0000"/>
                </a:solidFill>
                <a:latin typeface="RGCJSW+HelveticaNeue"/>
              </a:rPr>
              <a:t>（指数関数的</a:t>
            </a:r>
            <a:r>
              <a:rPr lang="ja-JP" altLang="en-US" dirty="0" smtClean="0">
                <a:latin typeface="RGCJSW+HelveticaNeue"/>
              </a:rPr>
              <a:t>、しすう</a:t>
            </a:r>
            <a:r>
              <a:rPr lang="ja-JP" altLang="en-US" dirty="0" smtClean="0">
                <a:solidFill>
                  <a:srgbClr val="FF0000"/>
                </a:solidFill>
                <a:latin typeface="RGCJSW+HelveticaNeue"/>
              </a:rPr>
              <a:t>）</a:t>
            </a:r>
            <a:r>
              <a:rPr lang="en-US" altLang="ja-JP" dirty="0" smtClean="0">
                <a:solidFill>
                  <a:srgbClr val="000000"/>
                </a:solidFill>
                <a:latin typeface="RGCJSW+HelveticaNeue"/>
              </a:rPr>
              <a:t>. </a:t>
            </a:r>
            <a:endParaRPr lang="en-US" altLang="ja-JP" dirty="0">
              <a:solidFill>
                <a:srgbClr val="000000"/>
              </a:solidFill>
              <a:latin typeface="RGCJSW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RGCJSW+HelveticaNeue"/>
              </a:rPr>
              <a:t>Since 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k is positive, the error decays exponentially to 0. </a:t>
            </a:r>
            <a:endParaRPr lang="en-US" altLang="ja-JP" dirty="0" smtClean="0">
              <a:solidFill>
                <a:srgbClr val="000000"/>
              </a:solidFill>
              <a:latin typeface="RGCJSW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RGCJSW+HelveticaNeue"/>
              </a:rPr>
              <a:t>The 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most interesting aspect of this investigation is that the </a:t>
            </a:r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decay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dirty="0" smtClean="0">
                <a:solidFill>
                  <a:srgbClr val="FF0000"/>
                </a:solidFill>
                <a:latin typeface="RGCJSW+HelveticaNeue"/>
              </a:rPr>
              <a:t>rate</a:t>
            </a:r>
            <a:r>
              <a:rPr lang="ja-JP" altLang="en-US" dirty="0" smtClean="0">
                <a:solidFill>
                  <a:srgbClr val="FF0000"/>
                </a:solidFill>
                <a:latin typeface="RGCJSW+HelveticaNeue"/>
              </a:rPr>
              <a:t>（減衰率）</a:t>
            </a:r>
            <a:r>
              <a:rPr lang="en-US" altLang="ja-JP" dirty="0" smtClean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is completely </a:t>
            </a:r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independent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of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 the </a:t>
            </a:r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speed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. </a:t>
            </a:r>
            <a:endParaRPr lang="en-US" altLang="ja-JP" dirty="0" smtClean="0">
              <a:solidFill>
                <a:srgbClr val="000000"/>
              </a:solidFill>
              <a:latin typeface="RGCJSW+HelveticaNeue"/>
            </a:endParaRPr>
          </a:p>
          <a:p>
            <a:pPr marL="742950" lvl="1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RGCJSW+HelveticaNeue"/>
              </a:rPr>
              <a:t>So </a:t>
            </a:r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faster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vehicles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 will </a:t>
            </a:r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travel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farther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 while </a:t>
            </a:r>
            <a:r>
              <a:rPr lang="en-US" altLang="ja-JP" dirty="0" smtClean="0">
                <a:solidFill>
                  <a:srgbClr val="000000"/>
                </a:solidFill>
                <a:latin typeface="RGCJSW+HelveticaNeue"/>
              </a:rPr>
              <a:t>converging</a:t>
            </a:r>
            <a:r>
              <a:rPr lang="ja-JP" altLang="en-US" dirty="0" smtClean="0">
                <a:solidFill>
                  <a:srgbClr val="000000"/>
                </a:solidFill>
                <a:latin typeface="RGCJSW+HelveticaNeue"/>
              </a:rPr>
              <a:t>（収束）</a:t>
            </a:r>
            <a:r>
              <a:rPr lang="en-US" altLang="ja-JP" dirty="0" smtClean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to the path, but will converge to the path at the </a:t>
            </a:r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same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time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 as </a:t>
            </a:r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slower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 moving vehicles. </a:t>
            </a:r>
            <a:endParaRPr lang="ja-JP" altLang="en-US" dirty="0"/>
          </a:p>
        </p:txBody>
      </p:sp>
      <p:cxnSp>
        <p:nvCxnSpPr>
          <p:cNvPr id="49" name="直線矢印コネクタ 48"/>
          <p:cNvCxnSpPr>
            <a:stCxn id="29" idx="3"/>
            <a:endCxn id="47" idx="1"/>
          </p:cNvCxnSpPr>
          <p:nvPr/>
        </p:nvCxnSpPr>
        <p:spPr>
          <a:xfrm flipV="1">
            <a:off x="2966465" y="4655088"/>
            <a:ext cx="4944884" cy="10087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09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5487"/>
            <a:ext cx="2410714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00404" y="1536827"/>
            <a:ext cx="2286381" cy="400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2794" y="1966595"/>
            <a:ext cx="3406648" cy="3215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1192" y="1476958"/>
            <a:ext cx="661035" cy="116776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85140" marR="5080" lvl="0" indent="0" algn="r" defTabSz="914400" rtl="0" eaLnBrk="1" fontAlgn="auto" latinLnBrk="0" hangingPunct="1">
              <a:lnSpc>
                <a:spcPct val="1095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1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  o</a:t>
            </a:r>
            <a:endParaRPr kumimoji="1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72794" y="2317114"/>
            <a:ext cx="3154934" cy="3215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59062" y="3604640"/>
            <a:ext cx="3980380" cy="31752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27651" y="4221860"/>
            <a:ext cx="463550" cy="632460"/>
          </a:xfrm>
          <a:custGeom>
            <a:avLst/>
            <a:gdLst/>
            <a:ahLst/>
            <a:cxnLst/>
            <a:rect l="l" t="t" r="r" b="b"/>
            <a:pathLst>
              <a:path w="463550" h="632460">
                <a:moveTo>
                  <a:pt x="287020" y="0"/>
                </a:moveTo>
                <a:lnTo>
                  <a:pt x="0" y="538226"/>
                </a:lnTo>
                <a:lnTo>
                  <a:pt x="176402" y="632332"/>
                </a:lnTo>
                <a:lnTo>
                  <a:pt x="463423" y="94106"/>
                </a:lnTo>
                <a:lnTo>
                  <a:pt x="2870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19579" y="5562727"/>
            <a:ext cx="629285" cy="442595"/>
          </a:xfrm>
          <a:custGeom>
            <a:avLst/>
            <a:gdLst/>
            <a:ahLst/>
            <a:cxnLst/>
            <a:rect l="l" t="t" r="r" b="b"/>
            <a:pathLst>
              <a:path w="629285" h="442595">
                <a:moveTo>
                  <a:pt x="541273" y="0"/>
                </a:moveTo>
                <a:lnTo>
                  <a:pt x="0" y="258686"/>
                </a:lnTo>
                <a:lnTo>
                  <a:pt x="87629" y="442125"/>
                </a:lnTo>
                <a:lnTo>
                  <a:pt x="628903" y="183438"/>
                </a:lnTo>
                <a:lnTo>
                  <a:pt x="541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598420" y="4506467"/>
            <a:ext cx="2511425" cy="1263650"/>
          </a:xfrm>
          <a:custGeom>
            <a:avLst/>
            <a:gdLst/>
            <a:ahLst/>
            <a:cxnLst/>
            <a:rect l="l" t="t" r="r" b="b"/>
            <a:pathLst>
              <a:path w="2511425" h="1263650">
                <a:moveTo>
                  <a:pt x="0" y="1263205"/>
                </a:moveTo>
                <a:lnTo>
                  <a:pt x="2511297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034915" y="3128010"/>
            <a:ext cx="636905" cy="1433830"/>
          </a:xfrm>
          <a:custGeom>
            <a:avLst/>
            <a:gdLst/>
            <a:ahLst/>
            <a:cxnLst/>
            <a:rect l="l" t="t" r="r" b="b"/>
            <a:pathLst>
              <a:path w="636904" h="1433829">
                <a:moveTo>
                  <a:pt x="583407" y="73985"/>
                </a:moveTo>
                <a:lnTo>
                  <a:pt x="0" y="1422400"/>
                </a:lnTo>
                <a:lnTo>
                  <a:pt x="26670" y="1433829"/>
                </a:lnTo>
                <a:lnTo>
                  <a:pt x="609920" y="85487"/>
                </a:lnTo>
                <a:lnTo>
                  <a:pt x="583407" y="73985"/>
                </a:lnTo>
                <a:close/>
              </a:path>
              <a:path w="636904" h="1433829">
                <a:moveTo>
                  <a:pt x="634527" y="60705"/>
                </a:moveTo>
                <a:lnTo>
                  <a:pt x="589152" y="60705"/>
                </a:lnTo>
                <a:lnTo>
                  <a:pt x="615696" y="72136"/>
                </a:lnTo>
                <a:lnTo>
                  <a:pt x="609920" y="85487"/>
                </a:lnTo>
                <a:lnTo>
                  <a:pt x="636524" y="97027"/>
                </a:lnTo>
                <a:lnTo>
                  <a:pt x="634527" y="60705"/>
                </a:lnTo>
                <a:close/>
              </a:path>
              <a:path w="636904" h="1433829">
                <a:moveTo>
                  <a:pt x="589152" y="60705"/>
                </a:moveTo>
                <a:lnTo>
                  <a:pt x="583407" y="73985"/>
                </a:lnTo>
                <a:lnTo>
                  <a:pt x="609920" y="85487"/>
                </a:lnTo>
                <a:lnTo>
                  <a:pt x="615696" y="72136"/>
                </a:lnTo>
                <a:lnTo>
                  <a:pt x="589152" y="60705"/>
                </a:lnTo>
                <a:close/>
              </a:path>
              <a:path w="636904" h="1433829">
                <a:moveTo>
                  <a:pt x="631189" y="0"/>
                </a:moveTo>
                <a:lnTo>
                  <a:pt x="556895" y="62484"/>
                </a:lnTo>
                <a:lnTo>
                  <a:pt x="583407" y="73985"/>
                </a:lnTo>
                <a:lnTo>
                  <a:pt x="589152" y="60705"/>
                </a:lnTo>
                <a:lnTo>
                  <a:pt x="634527" y="60705"/>
                </a:lnTo>
                <a:lnTo>
                  <a:pt x="631189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78729" y="3719321"/>
            <a:ext cx="1439545" cy="819785"/>
          </a:xfrm>
          <a:custGeom>
            <a:avLst/>
            <a:gdLst/>
            <a:ahLst/>
            <a:cxnLst/>
            <a:rect l="l" t="t" r="r" b="b"/>
            <a:pathLst>
              <a:path w="1439545" h="819785">
                <a:moveTo>
                  <a:pt x="0" y="819530"/>
                </a:moveTo>
                <a:lnTo>
                  <a:pt x="1439164" y="0"/>
                </a:lnTo>
              </a:path>
            </a:pathLst>
          </a:custGeom>
          <a:ln w="19812">
            <a:solidFill>
              <a:srgbClr val="001F5F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58104" y="3052394"/>
            <a:ext cx="30861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-3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1" sz="2175" b="0" i="0" u="none" strike="noStrike" kern="1200" cap="none" spc="-44" normalizeH="0" baseline="-15325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</a:t>
            </a:r>
            <a:endParaRPr kumimoji="1" sz="2175" b="0" i="0" u="none" strike="noStrike" kern="1200" cap="none" spc="0" normalizeH="0" baseline="-15325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656834" y="3327019"/>
            <a:ext cx="1625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𝛿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08572" y="3446779"/>
            <a:ext cx="2044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𝜓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387340" y="3817620"/>
            <a:ext cx="346075" cy="338455"/>
          </a:xfrm>
          <a:custGeom>
            <a:avLst/>
            <a:gdLst/>
            <a:ahLst/>
            <a:cxnLst/>
            <a:rect l="l" t="t" r="r" b="b"/>
            <a:pathLst>
              <a:path w="346075" h="338454">
                <a:moveTo>
                  <a:pt x="76772" y="28570"/>
                </a:moveTo>
                <a:lnTo>
                  <a:pt x="74632" y="48223"/>
                </a:lnTo>
                <a:lnTo>
                  <a:pt x="81025" y="49148"/>
                </a:lnTo>
                <a:lnTo>
                  <a:pt x="95631" y="52958"/>
                </a:lnTo>
                <a:lnTo>
                  <a:pt x="139319" y="69087"/>
                </a:lnTo>
                <a:lnTo>
                  <a:pt x="179832" y="90550"/>
                </a:lnTo>
                <a:lnTo>
                  <a:pt x="227837" y="126999"/>
                </a:lnTo>
                <a:lnTo>
                  <a:pt x="258445" y="159384"/>
                </a:lnTo>
                <a:lnTo>
                  <a:pt x="284099" y="195579"/>
                </a:lnTo>
                <a:lnTo>
                  <a:pt x="304038" y="235330"/>
                </a:lnTo>
                <a:lnTo>
                  <a:pt x="317881" y="277875"/>
                </a:lnTo>
                <a:lnTo>
                  <a:pt x="325247" y="322833"/>
                </a:lnTo>
                <a:lnTo>
                  <a:pt x="326009" y="338327"/>
                </a:lnTo>
                <a:lnTo>
                  <a:pt x="345821" y="337184"/>
                </a:lnTo>
                <a:lnTo>
                  <a:pt x="340487" y="288416"/>
                </a:lnTo>
                <a:lnTo>
                  <a:pt x="327913" y="242061"/>
                </a:lnTo>
                <a:lnTo>
                  <a:pt x="308610" y="198754"/>
                </a:lnTo>
                <a:lnTo>
                  <a:pt x="283210" y="158876"/>
                </a:lnTo>
                <a:lnTo>
                  <a:pt x="240537" y="111886"/>
                </a:lnTo>
                <a:lnTo>
                  <a:pt x="203326" y="82168"/>
                </a:lnTo>
                <a:lnTo>
                  <a:pt x="161671" y="57657"/>
                </a:lnTo>
                <a:lnTo>
                  <a:pt x="116459" y="38861"/>
                </a:lnTo>
                <a:lnTo>
                  <a:pt x="83820" y="29590"/>
                </a:lnTo>
                <a:lnTo>
                  <a:pt x="76772" y="28570"/>
                </a:lnTo>
                <a:close/>
              </a:path>
              <a:path w="346075" h="338454">
                <a:moveTo>
                  <a:pt x="79883" y="0"/>
                </a:moveTo>
                <a:lnTo>
                  <a:pt x="0" y="29717"/>
                </a:lnTo>
                <a:lnTo>
                  <a:pt x="71627" y="75818"/>
                </a:lnTo>
                <a:lnTo>
                  <a:pt x="74632" y="48223"/>
                </a:lnTo>
                <a:lnTo>
                  <a:pt x="61722" y="46354"/>
                </a:lnTo>
                <a:lnTo>
                  <a:pt x="64515" y="26796"/>
                </a:lnTo>
                <a:lnTo>
                  <a:pt x="76965" y="26796"/>
                </a:lnTo>
                <a:lnTo>
                  <a:pt x="79883" y="0"/>
                </a:lnTo>
                <a:close/>
              </a:path>
              <a:path w="346075" h="338454">
                <a:moveTo>
                  <a:pt x="64515" y="26796"/>
                </a:moveTo>
                <a:lnTo>
                  <a:pt x="61722" y="46354"/>
                </a:lnTo>
                <a:lnTo>
                  <a:pt x="74632" y="48223"/>
                </a:lnTo>
                <a:lnTo>
                  <a:pt x="76772" y="28570"/>
                </a:lnTo>
                <a:lnTo>
                  <a:pt x="64515" y="26796"/>
                </a:lnTo>
                <a:close/>
              </a:path>
              <a:path w="346075" h="338454">
                <a:moveTo>
                  <a:pt x="76965" y="26796"/>
                </a:moveTo>
                <a:lnTo>
                  <a:pt x="64515" y="26796"/>
                </a:lnTo>
                <a:lnTo>
                  <a:pt x="76772" y="28570"/>
                </a:lnTo>
                <a:lnTo>
                  <a:pt x="76965" y="26796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368166" y="5627319"/>
            <a:ext cx="1612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𝐿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615945" y="4775580"/>
            <a:ext cx="2557145" cy="1287145"/>
          </a:xfrm>
          <a:custGeom>
            <a:avLst/>
            <a:gdLst/>
            <a:ahLst/>
            <a:cxnLst/>
            <a:rect l="l" t="t" r="r" b="b"/>
            <a:pathLst>
              <a:path w="2557145" h="1287145">
                <a:moveTo>
                  <a:pt x="82296" y="1164780"/>
                </a:moveTo>
                <a:lnTo>
                  <a:pt x="73279" y="1166634"/>
                </a:lnTo>
                <a:lnTo>
                  <a:pt x="68834" y="1173314"/>
                </a:lnTo>
                <a:lnTo>
                  <a:pt x="0" y="1278051"/>
                </a:lnTo>
                <a:lnTo>
                  <a:pt x="132969" y="1287030"/>
                </a:lnTo>
                <a:lnTo>
                  <a:pt x="139954" y="1281010"/>
                </a:lnTo>
                <a:lnTo>
                  <a:pt x="140129" y="1278255"/>
                </a:lnTo>
                <a:lnTo>
                  <a:pt x="32131" y="1278255"/>
                </a:lnTo>
                <a:lnTo>
                  <a:pt x="19177" y="1252308"/>
                </a:lnTo>
                <a:lnTo>
                  <a:pt x="67233" y="1228459"/>
                </a:lnTo>
                <a:lnTo>
                  <a:pt x="93091" y="1189228"/>
                </a:lnTo>
                <a:lnTo>
                  <a:pt x="97409" y="1182547"/>
                </a:lnTo>
                <a:lnTo>
                  <a:pt x="95631" y="1173568"/>
                </a:lnTo>
                <a:lnTo>
                  <a:pt x="88900" y="1169174"/>
                </a:lnTo>
                <a:lnTo>
                  <a:pt x="82296" y="1164780"/>
                </a:lnTo>
                <a:close/>
              </a:path>
              <a:path w="2557145" h="1287145">
                <a:moveTo>
                  <a:pt x="67233" y="1228459"/>
                </a:moveTo>
                <a:lnTo>
                  <a:pt x="19177" y="1252308"/>
                </a:lnTo>
                <a:lnTo>
                  <a:pt x="32131" y="1278255"/>
                </a:lnTo>
                <a:lnTo>
                  <a:pt x="42238" y="1273238"/>
                </a:lnTo>
                <a:lnTo>
                  <a:pt x="37718" y="1273238"/>
                </a:lnTo>
                <a:lnTo>
                  <a:pt x="26670" y="1250835"/>
                </a:lnTo>
                <a:lnTo>
                  <a:pt x="52484" y="1250835"/>
                </a:lnTo>
                <a:lnTo>
                  <a:pt x="67233" y="1228459"/>
                </a:lnTo>
                <a:close/>
              </a:path>
              <a:path w="2557145" h="1287145">
                <a:moveTo>
                  <a:pt x="80105" y="1254444"/>
                </a:moveTo>
                <a:lnTo>
                  <a:pt x="32131" y="1278255"/>
                </a:lnTo>
                <a:lnTo>
                  <a:pt x="140129" y="1278255"/>
                </a:lnTo>
                <a:lnTo>
                  <a:pt x="140970" y="1265047"/>
                </a:lnTo>
                <a:lnTo>
                  <a:pt x="135001" y="1258150"/>
                </a:lnTo>
                <a:lnTo>
                  <a:pt x="80105" y="1254444"/>
                </a:lnTo>
                <a:close/>
              </a:path>
              <a:path w="2557145" h="1287145">
                <a:moveTo>
                  <a:pt x="26670" y="1250835"/>
                </a:moveTo>
                <a:lnTo>
                  <a:pt x="37718" y="1273238"/>
                </a:lnTo>
                <a:lnTo>
                  <a:pt x="51384" y="1252504"/>
                </a:lnTo>
                <a:lnTo>
                  <a:pt x="26670" y="1250835"/>
                </a:lnTo>
                <a:close/>
              </a:path>
              <a:path w="2557145" h="1287145">
                <a:moveTo>
                  <a:pt x="51384" y="1252504"/>
                </a:moveTo>
                <a:lnTo>
                  <a:pt x="37718" y="1273238"/>
                </a:lnTo>
                <a:lnTo>
                  <a:pt x="42238" y="1273238"/>
                </a:lnTo>
                <a:lnTo>
                  <a:pt x="80105" y="1254444"/>
                </a:lnTo>
                <a:lnTo>
                  <a:pt x="51384" y="1252504"/>
                </a:lnTo>
                <a:close/>
              </a:path>
              <a:path w="2557145" h="1287145">
                <a:moveTo>
                  <a:pt x="2476844" y="32605"/>
                </a:moveTo>
                <a:lnTo>
                  <a:pt x="67233" y="1228459"/>
                </a:lnTo>
                <a:lnTo>
                  <a:pt x="51384" y="1252504"/>
                </a:lnTo>
                <a:lnTo>
                  <a:pt x="80105" y="1254444"/>
                </a:lnTo>
                <a:lnTo>
                  <a:pt x="2489811" y="58446"/>
                </a:lnTo>
                <a:lnTo>
                  <a:pt x="2505553" y="34531"/>
                </a:lnTo>
                <a:lnTo>
                  <a:pt x="2476844" y="32605"/>
                </a:lnTo>
                <a:close/>
              </a:path>
              <a:path w="2557145" h="1287145">
                <a:moveTo>
                  <a:pt x="52484" y="1250835"/>
                </a:moveTo>
                <a:lnTo>
                  <a:pt x="26670" y="1250835"/>
                </a:lnTo>
                <a:lnTo>
                  <a:pt x="51384" y="1252504"/>
                </a:lnTo>
                <a:lnTo>
                  <a:pt x="52484" y="1250835"/>
                </a:lnTo>
                <a:close/>
              </a:path>
              <a:path w="2557145" h="1287145">
                <a:moveTo>
                  <a:pt x="2553283" y="8763"/>
                </a:moveTo>
                <a:lnTo>
                  <a:pt x="2524887" y="8763"/>
                </a:lnTo>
                <a:lnTo>
                  <a:pt x="2537714" y="34671"/>
                </a:lnTo>
                <a:lnTo>
                  <a:pt x="2489811" y="58446"/>
                </a:lnTo>
                <a:lnTo>
                  <a:pt x="2459482" y="104521"/>
                </a:lnTo>
                <a:lnTo>
                  <a:pt x="2461387" y="113411"/>
                </a:lnTo>
                <a:lnTo>
                  <a:pt x="2468118" y="117856"/>
                </a:lnTo>
                <a:lnTo>
                  <a:pt x="2474722" y="122301"/>
                </a:lnTo>
                <a:lnTo>
                  <a:pt x="2483739" y="120396"/>
                </a:lnTo>
                <a:lnTo>
                  <a:pt x="2488057" y="113665"/>
                </a:lnTo>
                <a:lnTo>
                  <a:pt x="2557018" y="9017"/>
                </a:lnTo>
                <a:lnTo>
                  <a:pt x="2553283" y="8763"/>
                </a:lnTo>
                <a:close/>
              </a:path>
              <a:path w="2557145" h="1287145">
                <a:moveTo>
                  <a:pt x="2505553" y="34531"/>
                </a:moveTo>
                <a:lnTo>
                  <a:pt x="2489811" y="58446"/>
                </a:lnTo>
                <a:lnTo>
                  <a:pt x="2534643" y="36195"/>
                </a:lnTo>
                <a:lnTo>
                  <a:pt x="2530348" y="36195"/>
                </a:lnTo>
                <a:lnTo>
                  <a:pt x="2505553" y="34531"/>
                </a:lnTo>
                <a:close/>
              </a:path>
              <a:path w="2557145" h="1287145">
                <a:moveTo>
                  <a:pt x="2519172" y="13843"/>
                </a:moveTo>
                <a:lnTo>
                  <a:pt x="2505553" y="34531"/>
                </a:lnTo>
                <a:lnTo>
                  <a:pt x="2530348" y="36195"/>
                </a:lnTo>
                <a:lnTo>
                  <a:pt x="2519172" y="13843"/>
                </a:lnTo>
                <a:close/>
              </a:path>
              <a:path w="2557145" h="1287145">
                <a:moveTo>
                  <a:pt x="2527402" y="13843"/>
                </a:moveTo>
                <a:lnTo>
                  <a:pt x="2519172" y="13843"/>
                </a:lnTo>
                <a:lnTo>
                  <a:pt x="2530348" y="36195"/>
                </a:lnTo>
                <a:lnTo>
                  <a:pt x="2534643" y="36195"/>
                </a:lnTo>
                <a:lnTo>
                  <a:pt x="2537714" y="34671"/>
                </a:lnTo>
                <a:lnTo>
                  <a:pt x="2527402" y="13843"/>
                </a:lnTo>
                <a:close/>
              </a:path>
              <a:path w="2557145" h="1287145">
                <a:moveTo>
                  <a:pt x="2524887" y="8763"/>
                </a:moveTo>
                <a:lnTo>
                  <a:pt x="2476844" y="32605"/>
                </a:lnTo>
                <a:lnTo>
                  <a:pt x="2505553" y="34531"/>
                </a:lnTo>
                <a:lnTo>
                  <a:pt x="2519172" y="13843"/>
                </a:lnTo>
                <a:lnTo>
                  <a:pt x="2527402" y="13843"/>
                </a:lnTo>
                <a:lnTo>
                  <a:pt x="2524887" y="8763"/>
                </a:lnTo>
                <a:close/>
              </a:path>
              <a:path w="2557145" h="1287145">
                <a:moveTo>
                  <a:pt x="2423922" y="0"/>
                </a:moveTo>
                <a:lnTo>
                  <a:pt x="2417064" y="6096"/>
                </a:lnTo>
                <a:lnTo>
                  <a:pt x="2416556" y="13970"/>
                </a:lnTo>
                <a:lnTo>
                  <a:pt x="2415921" y="21971"/>
                </a:lnTo>
                <a:lnTo>
                  <a:pt x="2422017" y="28956"/>
                </a:lnTo>
                <a:lnTo>
                  <a:pt x="2476844" y="32605"/>
                </a:lnTo>
                <a:lnTo>
                  <a:pt x="2524887" y="8763"/>
                </a:lnTo>
                <a:lnTo>
                  <a:pt x="2553283" y="8763"/>
                </a:lnTo>
                <a:lnTo>
                  <a:pt x="2423922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421891" y="3171444"/>
            <a:ext cx="2531745" cy="2513965"/>
          </a:xfrm>
          <a:custGeom>
            <a:avLst/>
            <a:gdLst/>
            <a:ahLst/>
            <a:cxnLst/>
            <a:rect l="l" t="t" r="r" b="b"/>
            <a:pathLst>
              <a:path w="2531745" h="2513965">
                <a:moveTo>
                  <a:pt x="0" y="2513812"/>
                </a:moveTo>
                <a:lnTo>
                  <a:pt x="2531364" y="0"/>
                </a:lnTo>
              </a:path>
            </a:pathLst>
          </a:custGeom>
          <a:ln w="57912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181874" y="4941696"/>
            <a:ext cx="617855" cy="565150"/>
          </a:xfrm>
          <a:custGeom>
            <a:avLst/>
            <a:gdLst/>
            <a:ahLst/>
            <a:cxnLst/>
            <a:rect l="l" t="t" r="r" b="b"/>
            <a:pathLst>
              <a:path w="617855" h="565150">
                <a:moveTo>
                  <a:pt x="56105" y="482599"/>
                </a:moveTo>
                <a:lnTo>
                  <a:pt x="36029" y="482599"/>
                </a:lnTo>
                <a:lnTo>
                  <a:pt x="117335" y="565149"/>
                </a:lnTo>
                <a:lnTo>
                  <a:pt x="127622" y="556259"/>
                </a:lnTo>
                <a:lnTo>
                  <a:pt x="56105" y="482599"/>
                </a:lnTo>
                <a:close/>
              </a:path>
              <a:path w="617855" h="565150">
                <a:moveTo>
                  <a:pt x="111366" y="441959"/>
                </a:moveTo>
                <a:lnTo>
                  <a:pt x="102222" y="450849"/>
                </a:lnTo>
                <a:lnTo>
                  <a:pt x="166865" y="518159"/>
                </a:lnTo>
                <a:lnTo>
                  <a:pt x="176136" y="507999"/>
                </a:lnTo>
                <a:lnTo>
                  <a:pt x="140195" y="471169"/>
                </a:lnTo>
                <a:lnTo>
                  <a:pt x="135623" y="463549"/>
                </a:lnTo>
                <a:lnTo>
                  <a:pt x="133337" y="454659"/>
                </a:lnTo>
                <a:lnTo>
                  <a:pt x="124193" y="454659"/>
                </a:lnTo>
                <a:lnTo>
                  <a:pt x="111366" y="441959"/>
                </a:lnTo>
                <a:close/>
              </a:path>
              <a:path w="617855" h="565150">
                <a:moveTo>
                  <a:pt x="65392" y="436879"/>
                </a:moveTo>
                <a:lnTo>
                  <a:pt x="0" y="500379"/>
                </a:lnTo>
                <a:lnTo>
                  <a:pt x="8432" y="509269"/>
                </a:lnTo>
                <a:lnTo>
                  <a:pt x="36029" y="482599"/>
                </a:lnTo>
                <a:lnTo>
                  <a:pt x="56105" y="482599"/>
                </a:lnTo>
                <a:lnTo>
                  <a:pt x="46240" y="472439"/>
                </a:lnTo>
                <a:lnTo>
                  <a:pt x="73837" y="445769"/>
                </a:lnTo>
                <a:lnTo>
                  <a:pt x="65392" y="436879"/>
                </a:lnTo>
                <a:close/>
              </a:path>
              <a:path w="617855" h="565150">
                <a:moveTo>
                  <a:pt x="211666" y="386079"/>
                </a:moveTo>
                <a:lnTo>
                  <a:pt x="191503" y="386079"/>
                </a:lnTo>
                <a:lnTo>
                  <a:pt x="195821" y="388619"/>
                </a:lnTo>
                <a:lnTo>
                  <a:pt x="203695" y="396239"/>
                </a:lnTo>
                <a:lnTo>
                  <a:pt x="181978" y="436879"/>
                </a:lnTo>
                <a:lnTo>
                  <a:pt x="181218" y="444499"/>
                </a:lnTo>
                <a:lnTo>
                  <a:pt x="182184" y="450849"/>
                </a:lnTo>
                <a:lnTo>
                  <a:pt x="184889" y="457199"/>
                </a:lnTo>
                <a:lnTo>
                  <a:pt x="189344" y="462279"/>
                </a:lnTo>
                <a:lnTo>
                  <a:pt x="195440" y="468629"/>
                </a:lnTo>
                <a:lnTo>
                  <a:pt x="201790" y="471169"/>
                </a:lnTo>
                <a:lnTo>
                  <a:pt x="208267" y="471169"/>
                </a:lnTo>
                <a:lnTo>
                  <a:pt x="214871" y="469899"/>
                </a:lnTo>
                <a:lnTo>
                  <a:pt x="220840" y="467359"/>
                </a:lnTo>
                <a:lnTo>
                  <a:pt x="226047" y="462279"/>
                </a:lnTo>
                <a:lnTo>
                  <a:pt x="229666" y="458469"/>
                </a:lnTo>
                <a:lnTo>
                  <a:pt x="205473" y="458469"/>
                </a:lnTo>
                <a:lnTo>
                  <a:pt x="201790" y="457199"/>
                </a:lnTo>
                <a:lnTo>
                  <a:pt x="194170" y="449579"/>
                </a:lnTo>
                <a:lnTo>
                  <a:pt x="193027" y="443229"/>
                </a:lnTo>
                <a:lnTo>
                  <a:pt x="195186" y="434339"/>
                </a:lnTo>
                <a:lnTo>
                  <a:pt x="197424" y="427989"/>
                </a:lnTo>
                <a:lnTo>
                  <a:pt x="200901" y="420369"/>
                </a:lnTo>
                <a:lnTo>
                  <a:pt x="205616" y="412749"/>
                </a:lnTo>
                <a:lnTo>
                  <a:pt x="211569" y="403859"/>
                </a:lnTo>
                <a:lnTo>
                  <a:pt x="229241" y="403859"/>
                </a:lnTo>
                <a:lnTo>
                  <a:pt x="211666" y="386079"/>
                </a:lnTo>
                <a:close/>
              </a:path>
              <a:path w="617855" h="565150">
                <a:moveTo>
                  <a:pt x="229241" y="403859"/>
                </a:moveTo>
                <a:lnTo>
                  <a:pt x="211569" y="403859"/>
                </a:lnTo>
                <a:lnTo>
                  <a:pt x="229349" y="422909"/>
                </a:lnTo>
                <a:lnTo>
                  <a:pt x="229603" y="427989"/>
                </a:lnTo>
                <a:lnTo>
                  <a:pt x="228968" y="434339"/>
                </a:lnTo>
                <a:lnTo>
                  <a:pt x="227190" y="439419"/>
                </a:lnTo>
                <a:lnTo>
                  <a:pt x="225539" y="445769"/>
                </a:lnTo>
                <a:lnTo>
                  <a:pt x="205473" y="458469"/>
                </a:lnTo>
                <a:lnTo>
                  <a:pt x="229666" y="458469"/>
                </a:lnTo>
                <a:lnTo>
                  <a:pt x="238112" y="435609"/>
                </a:lnTo>
                <a:lnTo>
                  <a:pt x="237858" y="430529"/>
                </a:lnTo>
                <a:lnTo>
                  <a:pt x="255928" y="430529"/>
                </a:lnTo>
                <a:lnTo>
                  <a:pt x="257289" y="429259"/>
                </a:lnTo>
                <a:lnTo>
                  <a:pt x="252971" y="426719"/>
                </a:lnTo>
                <a:lnTo>
                  <a:pt x="248145" y="422909"/>
                </a:lnTo>
                <a:lnTo>
                  <a:pt x="245224" y="420369"/>
                </a:lnTo>
                <a:lnTo>
                  <a:pt x="241795" y="416559"/>
                </a:lnTo>
                <a:lnTo>
                  <a:pt x="229241" y="403859"/>
                </a:lnTo>
                <a:close/>
              </a:path>
              <a:path w="617855" h="565150">
                <a:moveTo>
                  <a:pt x="132321" y="420369"/>
                </a:moveTo>
                <a:lnTo>
                  <a:pt x="126860" y="425449"/>
                </a:lnTo>
                <a:lnTo>
                  <a:pt x="123812" y="430529"/>
                </a:lnTo>
                <a:lnTo>
                  <a:pt x="122796" y="435609"/>
                </a:lnTo>
                <a:lnTo>
                  <a:pt x="121907" y="441959"/>
                </a:lnTo>
                <a:lnTo>
                  <a:pt x="122542" y="448309"/>
                </a:lnTo>
                <a:lnTo>
                  <a:pt x="124447" y="454659"/>
                </a:lnTo>
                <a:lnTo>
                  <a:pt x="133337" y="454659"/>
                </a:lnTo>
                <a:lnTo>
                  <a:pt x="133235" y="449579"/>
                </a:lnTo>
                <a:lnTo>
                  <a:pt x="132956" y="440689"/>
                </a:lnTo>
                <a:lnTo>
                  <a:pt x="135750" y="434339"/>
                </a:lnTo>
                <a:lnTo>
                  <a:pt x="141211" y="429259"/>
                </a:lnTo>
                <a:lnTo>
                  <a:pt x="132321" y="420369"/>
                </a:lnTo>
                <a:close/>
              </a:path>
              <a:path w="617855" h="565150">
                <a:moveTo>
                  <a:pt x="223380" y="332739"/>
                </a:moveTo>
                <a:lnTo>
                  <a:pt x="214109" y="341629"/>
                </a:lnTo>
                <a:lnTo>
                  <a:pt x="288531" y="419099"/>
                </a:lnTo>
                <a:lnTo>
                  <a:pt x="290944" y="420369"/>
                </a:lnTo>
                <a:lnTo>
                  <a:pt x="292087" y="422909"/>
                </a:lnTo>
                <a:lnTo>
                  <a:pt x="291960" y="425449"/>
                </a:lnTo>
                <a:lnTo>
                  <a:pt x="291706" y="427989"/>
                </a:lnTo>
                <a:lnTo>
                  <a:pt x="290309" y="429259"/>
                </a:lnTo>
                <a:lnTo>
                  <a:pt x="287769" y="431799"/>
                </a:lnTo>
                <a:lnTo>
                  <a:pt x="285737" y="434339"/>
                </a:lnTo>
                <a:lnTo>
                  <a:pt x="284721" y="434339"/>
                </a:lnTo>
                <a:lnTo>
                  <a:pt x="283832" y="435609"/>
                </a:lnTo>
                <a:lnTo>
                  <a:pt x="281800" y="435609"/>
                </a:lnTo>
                <a:lnTo>
                  <a:pt x="289039" y="443229"/>
                </a:lnTo>
                <a:lnTo>
                  <a:pt x="290436" y="443229"/>
                </a:lnTo>
                <a:lnTo>
                  <a:pt x="291960" y="441959"/>
                </a:lnTo>
                <a:lnTo>
                  <a:pt x="293611" y="441959"/>
                </a:lnTo>
                <a:lnTo>
                  <a:pt x="296659" y="439419"/>
                </a:lnTo>
                <a:lnTo>
                  <a:pt x="302374" y="433069"/>
                </a:lnTo>
                <a:lnTo>
                  <a:pt x="304406" y="429259"/>
                </a:lnTo>
                <a:lnTo>
                  <a:pt x="304311" y="420369"/>
                </a:lnTo>
                <a:lnTo>
                  <a:pt x="304279" y="419099"/>
                </a:lnTo>
                <a:lnTo>
                  <a:pt x="302247" y="414019"/>
                </a:lnTo>
                <a:lnTo>
                  <a:pt x="223380" y="332739"/>
                </a:lnTo>
                <a:close/>
              </a:path>
              <a:path w="617855" h="565150">
                <a:moveTo>
                  <a:pt x="255928" y="430529"/>
                </a:moveTo>
                <a:lnTo>
                  <a:pt x="237858" y="430529"/>
                </a:lnTo>
                <a:lnTo>
                  <a:pt x="247764" y="438149"/>
                </a:lnTo>
                <a:lnTo>
                  <a:pt x="255928" y="430529"/>
                </a:lnTo>
                <a:close/>
              </a:path>
              <a:path w="617855" h="565150">
                <a:moveTo>
                  <a:pt x="189344" y="374649"/>
                </a:moveTo>
                <a:lnTo>
                  <a:pt x="184391" y="374649"/>
                </a:lnTo>
                <a:lnTo>
                  <a:pt x="179692" y="377189"/>
                </a:lnTo>
                <a:lnTo>
                  <a:pt x="174866" y="378459"/>
                </a:lnTo>
                <a:lnTo>
                  <a:pt x="153784" y="411479"/>
                </a:lnTo>
                <a:lnTo>
                  <a:pt x="153784" y="417829"/>
                </a:lnTo>
                <a:lnTo>
                  <a:pt x="155562" y="424179"/>
                </a:lnTo>
                <a:lnTo>
                  <a:pt x="167754" y="420369"/>
                </a:lnTo>
                <a:lnTo>
                  <a:pt x="166230" y="416559"/>
                </a:lnTo>
                <a:lnTo>
                  <a:pt x="165849" y="412749"/>
                </a:lnTo>
                <a:lnTo>
                  <a:pt x="166357" y="408939"/>
                </a:lnTo>
                <a:lnTo>
                  <a:pt x="166992" y="403859"/>
                </a:lnTo>
                <a:lnTo>
                  <a:pt x="169786" y="398779"/>
                </a:lnTo>
                <a:lnTo>
                  <a:pt x="174612" y="393699"/>
                </a:lnTo>
                <a:lnTo>
                  <a:pt x="178676" y="389889"/>
                </a:lnTo>
                <a:lnTo>
                  <a:pt x="182867" y="387349"/>
                </a:lnTo>
                <a:lnTo>
                  <a:pt x="187185" y="387349"/>
                </a:lnTo>
                <a:lnTo>
                  <a:pt x="191503" y="386079"/>
                </a:lnTo>
                <a:lnTo>
                  <a:pt x="211666" y="386079"/>
                </a:lnTo>
                <a:lnTo>
                  <a:pt x="209156" y="383539"/>
                </a:lnTo>
                <a:lnTo>
                  <a:pt x="204457" y="378459"/>
                </a:lnTo>
                <a:lnTo>
                  <a:pt x="199504" y="375919"/>
                </a:lnTo>
                <a:lnTo>
                  <a:pt x="189344" y="374649"/>
                </a:lnTo>
                <a:close/>
              </a:path>
              <a:path w="617855" h="565150">
                <a:moveTo>
                  <a:pt x="290944" y="278129"/>
                </a:moveTo>
                <a:lnTo>
                  <a:pt x="257416" y="302259"/>
                </a:lnTo>
                <a:lnTo>
                  <a:pt x="255511" y="317499"/>
                </a:lnTo>
                <a:lnTo>
                  <a:pt x="257154" y="325119"/>
                </a:lnTo>
                <a:lnTo>
                  <a:pt x="290337" y="363219"/>
                </a:lnTo>
                <a:lnTo>
                  <a:pt x="303771" y="368299"/>
                </a:lnTo>
                <a:lnTo>
                  <a:pt x="310883" y="368299"/>
                </a:lnTo>
                <a:lnTo>
                  <a:pt x="317614" y="365759"/>
                </a:lnTo>
                <a:lnTo>
                  <a:pt x="324345" y="364489"/>
                </a:lnTo>
                <a:lnTo>
                  <a:pt x="330187" y="360679"/>
                </a:lnTo>
                <a:lnTo>
                  <a:pt x="335140" y="355599"/>
                </a:lnTo>
                <a:lnTo>
                  <a:pt x="306692" y="355599"/>
                </a:lnTo>
                <a:lnTo>
                  <a:pt x="300741" y="354329"/>
                </a:lnTo>
                <a:lnTo>
                  <a:pt x="294897" y="351789"/>
                </a:lnTo>
                <a:lnTo>
                  <a:pt x="289172" y="347979"/>
                </a:lnTo>
                <a:lnTo>
                  <a:pt x="283578" y="342899"/>
                </a:lnTo>
                <a:lnTo>
                  <a:pt x="292737" y="334009"/>
                </a:lnTo>
                <a:lnTo>
                  <a:pt x="276212" y="334009"/>
                </a:lnTo>
                <a:lnTo>
                  <a:pt x="270497" y="327659"/>
                </a:lnTo>
                <a:lnTo>
                  <a:pt x="267322" y="321309"/>
                </a:lnTo>
                <a:lnTo>
                  <a:pt x="266814" y="314959"/>
                </a:lnTo>
                <a:lnTo>
                  <a:pt x="266179" y="308609"/>
                </a:lnTo>
                <a:lnTo>
                  <a:pt x="268719" y="302259"/>
                </a:lnTo>
                <a:lnTo>
                  <a:pt x="274180" y="297179"/>
                </a:lnTo>
                <a:lnTo>
                  <a:pt x="279260" y="292099"/>
                </a:lnTo>
                <a:lnTo>
                  <a:pt x="284975" y="289559"/>
                </a:lnTo>
                <a:lnTo>
                  <a:pt x="314615" y="289559"/>
                </a:lnTo>
                <a:lnTo>
                  <a:pt x="313072" y="288289"/>
                </a:lnTo>
                <a:lnTo>
                  <a:pt x="305533" y="283209"/>
                </a:lnTo>
                <a:lnTo>
                  <a:pt x="298161" y="279400"/>
                </a:lnTo>
                <a:lnTo>
                  <a:pt x="290944" y="278129"/>
                </a:lnTo>
                <a:close/>
              </a:path>
              <a:path w="617855" h="565150">
                <a:moveTo>
                  <a:pt x="345681" y="316229"/>
                </a:moveTo>
                <a:lnTo>
                  <a:pt x="334886" y="318769"/>
                </a:lnTo>
                <a:lnTo>
                  <a:pt x="336410" y="325119"/>
                </a:lnTo>
                <a:lnTo>
                  <a:pt x="336537" y="330199"/>
                </a:lnTo>
                <a:lnTo>
                  <a:pt x="335267" y="335279"/>
                </a:lnTo>
                <a:lnTo>
                  <a:pt x="334124" y="340359"/>
                </a:lnTo>
                <a:lnTo>
                  <a:pt x="331457" y="344169"/>
                </a:lnTo>
                <a:lnTo>
                  <a:pt x="327393" y="347979"/>
                </a:lnTo>
                <a:lnTo>
                  <a:pt x="321678" y="353059"/>
                </a:lnTo>
                <a:lnTo>
                  <a:pt x="314820" y="355599"/>
                </a:lnTo>
                <a:lnTo>
                  <a:pt x="335140" y="355599"/>
                </a:lnTo>
                <a:lnTo>
                  <a:pt x="342379" y="349249"/>
                </a:lnTo>
                <a:lnTo>
                  <a:pt x="346316" y="341629"/>
                </a:lnTo>
                <a:lnTo>
                  <a:pt x="347205" y="335279"/>
                </a:lnTo>
                <a:lnTo>
                  <a:pt x="347967" y="327659"/>
                </a:lnTo>
                <a:lnTo>
                  <a:pt x="347459" y="321309"/>
                </a:lnTo>
                <a:lnTo>
                  <a:pt x="345681" y="316229"/>
                </a:lnTo>
                <a:close/>
              </a:path>
              <a:path w="617855" h="565150">
                <a:moveTo>
                  <a:pt x="314615" y="289559"/>
                </a:moveTo>
                <a:lnTo>
                  <a:pt x="284975" y="289559"/>
                </a:lnTo>
                <a:lnTo>
                  <a:pt x="297675" y="292099"/>
                </a:lnTo>
                <a:lnTo>
                  <a:pt x="303771" y="295909"/>
                </a:lnTo>
                <a:lnTo>
                  <a:pt x="309867" y="302259"/>
                </a:lnTo>
                <a:lnTo>
                  <a:pt x="276212" y="334009"/>
                </a:lnTo>
                <a:lnTo>
                  <a:pt x="292737" y="334009"/>
                </a:lnTo>
                <a:lnTo>
                  <a:pt x="326758" y="300989"/>
                </a:lnTo>
                <a:lnTo>
                  <a:pt x="320789" y="294639"/>
                </a:lnTo>
                <a:lnTo>
                  <a:pt x="314615" y="289559"/>
                </a:lnTo>
                <a:close/>
              </a:path>
              <a:path w="617855" h="565150">
                <a:moveTo>
                  <a:pt x="196964" y="306069"/>
                </a:moveTo>
                <a:lnTo>
                  <a:pt x="187820" y="314959"/>
                </a:lnTo>
                <a:lnTo>
                  <a:pt x="198488" y="326389"/>
                </a:lnTo>
                <a:lnTo>
                  <a:pt x="207632" y="317499"/>
                </a:lnTo>
                <a:lnTo>
                  <a:pt x="196964" y="306069"/>
                </a:lnTo>
                <a:close/>
              </a:path>
              <a:path w="617855" h="565150">
                <a:moveTo>
                  <a:pt x="357238" y="217169"/>
                </a:moveTo>
                <a:lnTo>
                  <a:pt x="343395" y="217169"/>
                </a:lnTo>
                <a:lnTo>
                  <a:pt x="336537" y="220979"/>
                </a:lnTo>
                <a:lnTo>
                  <a:pt x="318757" y="255269"/>
                </a:lnTo>
                <a:lnTo>
                  <a:pt x="320473" y="264159"/>
                </a:lnTo>
                <a:lnTo>
                  <a:pt x="344030" y="295909"/>
                </a:lnTo>
                <a:lnTo>
                  <a:pt x="368033" y="306069"/>
                </a:lnTo>
                <a:lnTo>
                  <a:pt x="375841" y="306069"/>
                </a:lnTo>
                <a:lnTo>
                  <a:pt x="383257" y="304799"/>
                </a:lnTo>
                <a:lnTo>
                  <a:pt x="390268" y="300989"/>
                </a:lnTo>
                <a:lnTo>
                  <a:pt x="396862" y="295909"/>
                </a:lnTo>
                <a:lnTo>
                  <a:pt x="376669" y="295909"/>
                </a:lnTo>
                <a:lnTo>
                  <a:pt x="369049" y="294639"/>
                </a:lnTo>
                <a:lnTo>
                  <a:pt x="357397" y="289559"/>
                </a:lnTo>
                <a:lnTo>
                  <a:pt x="351368" y="284479"/>
                </a:lnTo>
                <a:lnTo>
                  <a:pt x="345173" y="279400"/>
                </a:lnTo>
                <a:lnTo>
                  <a:pt x="329552" y="247650"/>
                </a:lnTo>
                <a:lnTo>
                  <a:pt x="331711" y="241300"/>
                </a:lnTo>
                <a:lnTo>
                  <a:pt x="337299" y="234950"/>
                </a:lnTo>
                <a:lnTo>
                  <a:pt x="341363" y="231139"/>
                </a:lnTo>
                <a:lnTo>
                  <a:pt x="345808" y="229869"/>
                </a:lnTo>
                <a:lnTo>
                  <a:pt x="350634" y="228600"/>
                </a:lnTo>
                <a:lnTo>
                  <a:pt x="367736" y="228600"/>
                </a:lnTo>
                <a:lnTo>
                  <a:pt x="371462" y="220979"/>
                </a:lnTo>
                <a:lnTo>
                  <a:pt x="364350" y="218439"/>
                </a:lnTo>
                <a:lnTo>
                  <a:pt x="357238" y="217169"/>
                </a:lnTo>
                <a:close/>
              </a:path>
              <a:path w="617855" h="565150">
                <a:moveTo>
                  <a:pt x="406133" y="254000"/>
                </a:moveTo>
                <a:lnTo>
                  <a:pt x="395465" y="257809"/>
                </a:lnTo>
                <a:lnTo>
                  <a:pt x="397497" y="265429"/>
                </a:lnTo>
                <a:lnTo>
                  <a:pt x="398005" y="270509"/>
                </a:lnTo>
                <a:lnTo>
                  <a:pt x="376669" y="295909"/>
                </a:lnTo>
                <a:lnTo>
                  <a:pt x="396862" y="295909"/>
                </a:lnTo>
                <a:lnTo>
                  <a:pt x="403212" y="289559"/>
                </a:lnTo>
                <a:lnTo>
                  <a:pt x="406895" y="283209"/>
                </a:lnTo>
                <a:lnTo>
                  <a:pt x="408038" y="276859"/>
                </a:lnTo>
                <a:lnTo>
                  <a:pt x="409054" y="270509"/>
                </a:lnTo>
                <a:lnTo>
                  <a:pt x="408419" y="262889"/>
                </a:lnTo>
                <a:lnTo>
                  <a:pt x="406133" y="254000"/>
                </a:lnTo>
                <a:close/>
              </a:path>
              <a:path w="617855" h="565150">
                <a:moveTo>
                  <a:pt x="400734" y="193039"/>
                </a:moveTo>
                <a:lnTo>
                  <a:pt x="382765" y="193039"/>
                </a:lnTo>
                <a:lnTo>
                  <a:pt x="434327" y="246379"/>
                </a:lnTo>
                <a:lnTo>
                  <a:pt x="438264" y="248919"/>
                </a:lnTo>
                <a:lnTo>
                  <a:pt x="445884" y="246379"/>
                </a:lnTo>
                <a:lnTo>
                  <a:pt x="450329" y="243839"/>
                </a:lnTo>
                <a:lnTo>
                  <a:pt x="455155" y="238759"/>
                </a:lnTo>
                <a:lnTo>
                  <a:pt x="457822" y="237489"/>
                </a:lnTo>
                <a:lnTo>
                  <a:pt x="459981" y="234950"/>
                </a:lnTo>
                <a:lnTo>
                  <a:pt x="460806" y="233679"/>
                </a:lnTo>
                <a:lnTo>
                  <a:pt x="439534" y="233679"/>
                </a:lnTo>
                <a:lnTo>
                  <a:pt x="438010" y="231139"/>
                </a:lnTo>
                <a:lnTo>
                  <a:pt x="400734" y="193039"/>
                </a:lnTo>
                <a:close/>
              </a:path>
              <a:path w="617855" h="565150">
                <a:moveTo>
                  <a:pt x="457568" y="220979"/>
                </a:moveTo>
                <a:lnTo>
                  <a:pt x="456552" y="222250"/>
                </a:lnTo>
                <a:lnTo>
                  <a:pt x="455409" y="223519"/>
                </a:lnTo>
                <a:lnTo>
                  <a:pt x="454139" y="224789"/>
                </a:lnTo>
                <a:lnTo>
                  <a:pt x="452996" y="226059"/>
                </a:lnTo>
                <a:lnTo>
                  <a:pt x="451599" y="227329"/>
                </a:lnTo>
                <a:lnTo>
                  <a:pt x="450075" y="228600"/>
                </a:lnTo>
                <a:lnTo>
                  <a:pt x="447408" y="231139"/>
                </a:lnTo>
                <a:lnTo>
                  <a:pt x="445122" y="233679"/>
                </a:lnTo>
                <a:lnTo>
                  <a:pt x="460806" y="233679"/>
                </a:lnTo>
                <a:lnTo>
                  <a:pt x="461632" y="232409"/>
                </a:lnTo>
                <a:lnTo>
                  <a:pt x="463283" y="231139"/>
                </a:lnTo>
                <a:lnTo>
                  <a:pt x="464299" y="228600"/>
                </a:lnTo>
                <a:lnTo>
                  <a:pt x="464934" y="227329"/>
                </a:lnTo>
                <a:lnTo>
                  <a:pt x="457568" y="220979"/>
                </a:lnTo>
                <a:close/>
              </a:path>
              <a:path w="617855" h="565150">
                <a:moveTo>
                  <a:pt x="367736" y="228600"/>
                </a:moveTo>
                <a:lnTo>
                  <a:pt x="355587" y="228600"/>
                </a:lnTo>
                <a:lnTo>
                  <a:pt x="360667" y="229869"/>
                </a:lnTo>
                <a:lnTo>
                  <a:pt x="365874" y="232409"/>
                </a:lnTo>
                <a:lnTo>
                  <a:pt x="367736" y="228600"/>
                </a:lnTo>
                <a:close/>
              </a:path>
              <a:path w="617855" h="565150">
                <a:moveTo>
                  <a:pt x="362953" y="154939"/>
                </a:moveTo>
                <a:lnTo>
                  <a:pt x="353809" y="163829"/>
                </a:lnTo>
                <a:lnTo>
                  <a:pt x="375145" y="185419"/>
                </a:lnTo>
                <a:lnTo>
                  <a:pt x="364223" y="195579"/>
                </a:lnTo>
                <a:lnTo>
                  <a:pt x="371970" y="204469"/>
                </a:lnTo>
                <a:lnTo>
                  <a:pt x="382765" y="193039"/>
                </a:lnTo>
                <a:lnTo>
                  <a:pt x="400734" y="193039"/>
                </a:lnTo>
                <a:lnTo>
                  <a:pt x="392036" y="184150"/>
                </a:lnTo>
                <a:lnTo>
                  <a:pt x="399656" y="176529"/>
                </a:lnTo>
                <a:lnTo>
                  <a:pt x="384289" y="176529"/>
                </a:lnTo>
                <a:lnTo>
                  <a:pt x="362953" y="154939"/>
                </a:lnTo>
                <a:close/>
              </a:path>
              <a:path w="617855" h="565150">
                <a:moveTo>
                  <a:pt x="461886" y="113029"/>
                </a:moveTo>
                <a:lnTo>
                  <a:pt x="425691" y="137159"/>
                </a:lnTo>
                <a:lnTo>
                  <a:pt x="423532" y="151129"/>
                </a:lnTo>
                <a:lnTo>
                  <a:pt x="424548" y="157479"/>
                </a:lnTo>
                <a:lnTo>
                  <a:pt x="447916" y="191769"/>
                </a:lnTo>
                <a:lnTo>
                  <a:pt x="461632" y="199389"/>
                </a:lnTo>
                <a:lnTo>
                  <a:pt x="468617" y="203200"/>
                </a:lnTo>
                <a:lnTo>
                  <a:pt x="475729" y="204469"/>
                </a:lnTo>
                <a:lnTo>
                  <a:pt x="489699" y="203200"/>
                </a:lnTo>
                <a:lnTo>
                  <a:pt x="496303" y="199389"/>
                </a:lnTo>
                <a:lnTo>
                  <a:pt x="502399" y="193039"/>
                </a:lnTo>
                <a:lnTo>
                  <a:pt x="482460" y="193039"/>
                </a:lnTo>
                <a:lnTo>
                  <a:pt x="474840" y="191769"/>
                </a:lnTo>
                <a:lnTo>
                  <a:pt x="469051" y="189229"/>
                </a:lnTo>
                <a:lnTo>
                  <a:pt x="463108" y="186689"/>
                </a:lnTo>
                <a:lnTo>
                  <a:pt x="456998" y="182879"/>
                </a:lnTo>
                <a:lnTo>
                  <a:pt x="435216" y="144779"/>
                </a:lnTo>
                <a:lnTo>
                  <a:pt x="437375" y="138429"/>
                </a:lnTo>
                <a:lnTo>
                  <a:pt x="442963" y="132079"/>
                </a:lnTo>
                <a:lnTo>
                  <a:pt x="448551" y="127000"/>
                </a:lnTo>
                <a:lnTo>
                  <a:pt x="455155" y="124459"/>
                </a:lnTo>
                <a:lnTo>
                  <a:pt x="487497" y="124459"/>
                </a:lnTo>
                <a:lnTo>
                  <a:pt x="483095" y="121919"/>
                </a:lnTo>
                <a:lnTo>
                  <a:pt x="468871" y="114300"/>
                </a:lnTo>
                <a:lnTo>
                  <a:pt x="461886" y="113029"/>
                </a:lnTo>
                <a:close/>
              </a:path>
              <a:path w="617855" h="565150">
                <a:moveTo>
                  <a:pt x="487497" y="124459"/>
                </a:moveTo>
                <a:lnTo>
                  <a:pt x="455155" y="124459"/>
                </a:lnTo>
                <a:lnTo>
                  <a:pt x="462775" y="127000"/>
                </a:lnTo>
                <a:lnTo>
                  <a:pt x="468561" y="128269"/>
                </a:lnTo>
                <a:lnTo>
                  <a:pt x="474491" y="130809"/>
                </a:lnTo>
                <a:lnTo>
                  <a:pt x="480563" y="135889"/>
                </a:lnTo>
                <a:lnTo>
                  <a:pt x="486778" y="140969"/>
                </a:lnTo>
                <a:lnTo>
                  <a:pt x="492378" y="147319"/>
                </a:lnTo>
                <a:lnTo>
                  <a:pt x="496620" y="153669"/>
                </a:lnTo>
                <a:lnTo>
                  <a:pt x="499529" y="160019"/>
                </a:lnTo>
                <a:lnTo>
                  <a:pt x="501129" y="166369"/>
                </a:lnTo>
                <a:lnTo>
                  <a:pt x="502399" y="173989"/>
                </a:lnTo>
                <a:lnTo>
                  <a:pt x="500240" y="180339"/>
                </a:lnTo>
                <a:lnTo>
                  <a:pt x="489064" y="190500"/>
                </a:lnTo>
                <a:lnTo>
                  <a:pt x="482460" y="193039"/>
                </a:lnTo>
                <a:lnTo>
                  <a:pt x="502399" y="193039"/>
                </a:lnTo>
                <a:lnTo>
                  <a:pt x="508368" y="187959"/>
                </a:lnTo>
                <a:lnTo>
                  <a:pt x="511924" y="181609"/>
                </a:lnTo>
                <a:lnTo>
                  <a:pt x="513956" y="167639"/>
                </a:lnTo>
                <a:lnTo>
                  <a:pt x="512940" y="160019"/>
                </a:lnTo>
                <a:lnTo>
                  <a:pt x="489699" y="125729"/>
                </a:lnTo>
                <a:lnTo>
                  <a:pt x="487497" y="124459"/>
                </a:lnTo>
                <a:close/>
              </a:path>
              <a:path w="617855" h="565150">
                <a:moveTo>
                  <a:pt x="399656" y="161289"/>
                </a:moveTo>
                <a:lnTo>
                  <a:pt x="384289" y="176529"/>
                </a:lnTo>
                <a:lnTo>
                  <a:pt x="399656" y="176529"/>
                </a:lnTo>
                <a:lnTo>
                  <a:pt x="407276" y="168909"/>
                </a:lnTo>
                <a:lnTo>
                  <a:pt x="399656" y="161289"/>
                </a:lnTo>
                <a:close/>
              </a:path>
              <a:path w="617855" h="565150">
                <a:moveTo>
                  <a:pt x="486016" y="77469"/>
                </a:moveTo>
                <a:lnTo>
                  <a:pt x="476745" y="86359"/>
                </a:lnTo>
                <a:lnTo>
                  <a:pt x="541515" y="152400"/>
                </a:lnTo>
                <a:lnTo>
                  <a:pt x="550659" y="143509"/>
                </a:lnTo>
                <a:lnTo>
                  <a:pt x="514845" y="106679"/>
                </a:lnTo>
                <a:lnTo>
                  <a:pt x="510273" y="97789"/>
                </a:lnTo>
                <a:lnTo>
                  <a:pt x="507860" y="90169"/>
                </a:lnTo>
                <a:lnTo>
                  <a:pt x="498843" y="90169"/>
                </a:lnTo>
                <a:lnTo>
                  <a:pt x="486016" y="77469"/>
                </a:lnTo>
                <a:close/>
              </a:path>
              <a:path w="617855" h="565150">
                <a:moveTo>
                  <a:pt x="521703" y="43179"/>
                </a:moveTo>
                <a:lnTo>
                  <a:pt x="511924" y="52069"/>
                </a:lnTo>
                <a:lnTo>
                  <a:pt x="600570" y="96519"/>
                </a:lnTo>
                <a:lnTo>
                  <a:pt x="604126" y="102869"/>
                </a:lnTo>
                <a:lnTo>
                  <a:pt x="605904" y="107950"/>
                </a:lnTo>
                <a:lnTo>
                  <a:pt x="606412" y="116839"/>
                </a:lnTo>
                <a:lnTo>
                  <a:pt x="605650" y="119379"/>
                </a:lnTo>
                <a:lnTo>
                  <a:pt x="603999" y="123189"/>
                </a:lnTo>
                <a:lnTo>
                  <a:pt x="602348" y="125729"/>
                </a:lnTo>
                <a:lnTo>
                  <a:pt x="600570" y="128269"/>
                </a:lnTo>
                <a:lnTo>
                  <a:pt x="598538" y="129539"/>
                </a:lnTo>
                <a:lnTo>
                  <a:pt x="597522" y="130809"/>
                </a:lnTo>
                <a:lnTo>
                  <a:pt x="596633" y="132079"/>
                </a:lnTo>
                <a:lnTo>
                  <a:pt x="595617" y="132079"/>
                </a:lnTo>
                <a:lnTo>
                  <a:pt x="594728" y="133350"/>
                </a:lnTo>
                <a:lnTo>
                  <a:pt x="593204" y="134619"/>
                </a:lnTo>
                <a:lnTo>
                  <a:pt x="600570" y="142239"/>
                </a:lnTo>
                <a:lnTo>
                  <a:pt x="601586" y="140969"/>
                </a:lnTo>
                <a:lnTo>
                  <a:pt x="602602" y="140969"/>
                </a:lnTo>
                <a:lnTo>
                  <a:pt x="603872" y="139700"/>
                </a:lnTo>
                <a:lnTo>
                  <a:pt x="605015" y="138429"/>
                </a:lnTo>
                <a:lnTo>
                  <a:pt x="606412" y="137159"/>
                </a:lnTo>
                <a:lnTo>
                  <a:pt x="612508" y="132079"/>
                </a:lnTo>
                <a:lnTo>
                  <a:pt x="615429" y="127000"/>
                </a:lnTo>
                <a:lnTo>
                  <a:pt x="616826" y="119379"/>
                </a:lnTo>
                <a:lnTo>
                  <a:pt x="617324" y="114300"/>
                </a:lnTo>
                <a:lnTo>
                  <a:pt x="616715" y="109219"/>
                </a:lnTo>
                <a:lnTo>
                  <a:pt x="614986" y="102869"/>
                </a:lnTo>
                <a:lnTo>
                  <a:pt x="612127" y="95250"/>
                </a:lnTo>
                <a:lnTo>
                  <a:pt x="602729" y="76200"/>
                </a:lnTo>
                <a:lnTo>
                  <a:pt x="589013" y="76200"/>
                </a:lnTo>
                <a:lnTo>
                  <a:pt x="521703" y="43179"/>
                </a:lnTo>
                <a:close/>
              </a:path>
              <a:path w="617855" h="565150">
                <a:moveTo>
                  <a:pt x="506844" y="54609"/>
                </a:moveTo>
                <a:lnTo>
                  <a:pt x="501510" y="60959"/>
                </a:lnTo>
                <a:lnTo>
                  <a:pt x="498335" y="66039"/>
                </a:lnTo>
                <a:lnTo>
                  <a:pt x="496557" y="77469"/>
                </a:lnTo>
                <a:lnTo>
                  <a:pt x="497065" y="83819"/>
                </a:lnTo>
                <a:lnTo>
                  <a:pt x="499097" y="90169"/>
                </a:lnTo>
                <a:lnTo>
                  <a:pt x="507860" y="90169"/>
                </a:lnTo>
                <a:lnTo>
                  <a:pt x="507606" y="76200"/>
                </a:lnTo>
                <a:lnTo>
                  <a:pt x="510273" y="69850"/>
                </a:lnTo>
                <a:lnTo>
                  <a:pt x="515734" y="64769"/>
                </a:lnTo>
                <a:lnTo>
                  <a:pt x="506844" y="54609"/>
                </a:lnTo>
                <a:close/>
              </a:path>
              <a:path w="617855" h="565150">
                <a:moveTo>
                  <a:pt x="565137" y="0"/>
                </a:moveTo>
                <a:lnTo>
                  <a:pt x="555358" y="10159"/>
                </a:lnTo>
                <a:lnTo>
                  <a:pt x="589267" y="76200"/>
                </a:lnTo>
                <a:lnTo>
                  <a:pt x="602729" y="76200"/>
                </a:lnTo>
                <a:lnTo>
                  <a:pt x="565137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080766" y="3495294"/>
            <a:ext cx="3037205" cy="3024505"/>
          </a:xfrm>
          <a:custGeom>
            <a:avLst/>
            <a:gdLst/>
            <a:ahLst/>
            <a:cxnLst/>
            <a:rect l="l" t="t" r="r" b="b"/>
            <a:pathLst>
              <a:path w="3037204" h="3024504">
                <a:moveTo>
                  <a:pt x="0" y="3024416"/>
                </a:moveTo>
                <a:lnTo>
                  <a:pt x="3037205" y="0"/>
                </a:lnTo>
              </a:path>
            </a:pathLst>
          </a:custGeom>
          <a:ln w="19812">
            <a:solidFill>
              <a:srgbClr val="001F5F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817489" y="3772027"/>
            <a:ext cx="196341" cy="2099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854958" y="3348990"/>
            <a:ext cx="1116965" cy="1142365"/>
          </a:xfrm>
          <a:custGeom>
            <a:avLst/>
            <a:gdLst/>
            <a:ahLst/>
            <a:cxnLst/>
            <a:rect l="l" t="t" r="r" b="b"/>
            <a:pathLst>
              <a:path w="1116964" h="1142364">
                <a:moveTo>
                  <a:pt x="1045813" y="1090410"/>
                </a:moveTo>
                <a:lnTo>
                  <a:pt x="1025143" y="1110615"/>
                </a:lnTo>
                <a:lnTo>
                  <a:pt x="1116964" y="1142365"/>
                </a:lnTo>
                <a:lnTo>
                  <a:pt x="1103616" y="1100836"/>
                </a:lnTo>
                <a:lnTo>
                  <a:pt x="1056004" y="1100836"/>
                </a:lnTo>
                <a:lnTo>
                  <a:pt x="1045813" y="1090410"/>
                </a:lnTo>
                <a:close/>
              </a:path>
              <a:path w="1116964" h="1142364">
                <a:moveTo>
                  <a:pt x="1066555" y="1070134"/>
                </a:moveTo>
                <a:lnTo>
                  <a:pt x="1045813" y="1090410"/>
                </a:lnTo>
                <a:lnTo>
                  <a:pt x="1056004" y="1100836"/>
                </a:lnTo>
                <a:lnTo>
                  <a:pt x="1076705" y="1080516"/>
                </a:lnTo>
                <a:lnTo>
                  <a:pt x="1066555" y="1070134"/>
                </a:lnTo>
                <a:close/>
              </a:path>
              <a:path w="1116964" h="1142364">
                <a:moveTo>
                  <a:pt x="1087246" y="1049909"/>
                </a:moveTo>
                <a:lnTo>
                  <a:pt x="1066555" y="1070134"/>
                </a:lnTo>
                <a:lnTo>
                  <a:pt x="1076705" y="1080516"/>
                </a:lnTo>
                <a:lnTo>
                  <a:pt x="1056004" y="1100836"/>
                </a:lnTo>
                <a:lnTo>
                  <a:pt x="1103616" y="1100836"/>
                </a:lnTo>
                <a:lnTo>
                  <a:pt x="1087246" y="1049909"/>
                </a:lnTo>
                <a:close/>
              </a:path>
              <a:path w="1116964" h="1142364">
                <a:moveTo>
                  <a:pt x="71089" y="52015"/>
                </a:moveTo>
                <a:lnTo>
                  <a:pt x="50408" y="72230"/>
                </a:lnTo>
                <a:lnTo>
                  <a:pt x="1045813" y="1090410"/>
                </a:lnTo>
                <a:lnTo>
                  <a:pt x="1066555" y="1070134"/>
                </a:lnTo>
                <a:lnTo>
                  <a:pt x="71089" y="52015"/>
                </a:lnTo>
                <a:close/>
              </a:path>
              <a:path w="1116964" h="1142364">
                <a:moveTo>
                  <a:pt x="0" y="0"/>
                </a:moveTo>
                <a:lnTo>
                  <a:pt x="29717" y="92456"/>
                </a:lnTo>
                <a:lnTo>
                  <a:pt x="50408" y="72230"/>
                </a:lnTo>
                <a:lnTo>
                  <a:pt x="40258" y="61849"/>
                </a:lnTo>
                <a:lnTo>
                  <a:pt x="60959" y="41656"/>
                </a:lnTo>
                <a:lnTo>
                  <a:pt x="81687" y="41656"/>
                </a:lnTo>
                <a:lnTo>
                  <a:pt x="91820" y="31750"/>
                </a:lnTo>
                <a:lnTo>
                  <a:pt x="0" y="0"/>
                </a:lnTo>
                <a:close/>
              </a:path>
              <a:path w="1116964" h="1142364">
                <a:moveTo>
                  <a:pt x="60959" y="41656"/>
                </a:moveTo>
                <a:lnTo>
                  <a:pt x="40258" y="61849"/>
                </a:lnTo>
                <a:lnTo>
                  <a:pt x="50408" y="72230"/>
                </a:lnTo>
                <a:lnTo>
                  <a:pt x="71089" y="52015"/>
                </a:lnTo>
                <a:lnTo>
                  <a:pt x="60959" y="41656"/>
                </a:lnTo>
                <a:close/>
              </a:path>
              <a:path w="1116964" h="1142364">
                <a:moveTo>
                  <a:pt x="81687" y="41656"/>
                </a:moveTo>
                <a:lnTo>
                  <a:pt x="60959" y="41656"/>
                </a:lnTo>
                <a:lnTo>
                  <a:pt x="71089" y="52015"/>
                </a:lnTo>
                <a:lnTo>
                  <a:pt x="81687" y="41656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385690" y="3608196"/>
            <a:ext cx="89225" cy="9258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927091" y="4431791"/>
            <a:ext cx="257810" cy="260985"/>
          </a:xfrm>
          <a:custGeom>
            <a:avLst/>
            <a:gdLst/>
            <a:ahLst/>
            <a:cxnLst/>
            <a:rect l="l" t="t" r="r" b="b"/>
            <a:pathLst>
              <a:path w="257810" h="260985">
                <a:moveTo>
                  <a:pt x="128778" y="0"/>
                </a:moveTo>
                <a:lnTo>
                  <a:pt x="78652" y="10233"/>
                </a:lnTo>
                <a:lnTo>
                  <a:pt x="37719" y="38147"/>
                </a:lnTo>
                <a:lnTo>
                  <a:pt x="10120" y="79563"/>
                </a:lnTo>
                <a:lnTo>
                  <a:pt x="0" y="130301"/>
                </a:lnTo>
                <a:lnTo>
                  <a:pt x="10120" y="181040"/>
                </a:lnTo>
                <a:lnTo>
                  <a:pt x="37718" y="222456"/>
                </a:lnTo>
                <a:lnTo>
                  <a:pt x="78652" y="250370"/>
                </a:lnTo>
                <a:lnTo>
                  <a:pt x="128778" y="260603"/>
                </a:lnTo>
                <a:lnTo>
                  <a:pt x="178903" y="250370"/>
                </a:lnTo>
                <a:lnTo>
                  <a:pt x="219836" y="222456"/>
                </a:lnTo>
                <a:lnTo>
                  <a:pt x="247435" y="181040"/>
                </a:lnTo>
                <a:lnTo>
                  <a:pt x="257556" y="130301"/>
                </a:lnTo>
                <a:lnTo>
                  <a:pt x="247435" y="79563"/>
                </a:lnTo>
                <a:lnTo>
                  <a:pt x="219837" y="38147"/>
                </a:lnTo>
                <a:lnTo>
                  <a:pt x="178903" y="10233"/>
                </a:lnTo>
                <a:lnTo>
                  <a:pt x="128778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124450" y="4668773"/>
            <a:ext cx="124460" cy="215265"/>
          </a:xfrm>
          <a:custGeom>
            <a:avLst/>
            <a:gdLst/>
            <a:ahLst/>
            <a:cxnLst/>
            <a:rect l="l" t="t" r="r" b="b"/>
            <a:pathLst>
              <a:path w="124460" h="215264">
                <a:moveTo>
                  <a:pt x="0" y="0"/>
                </a:moveTo>
                <a:lnTo>
                  <a:pt x="124205" y="215137"/>
                </a:lnTo>
              </a:path>
            </a:pathLst>
          </a:custGeom>
          <a:ln w="28956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544317" y="5895594"/>
            <a:ext cx="101600" cy="221615"/>
          </a:xfrm>
          <a:custGeom>
            <a:avLst/>
            <a:gdLst/>
            <a:ahLst/>
            <a:cxnLst/>
            <a:rect l="l" t="t" r="r" b="b"/>
            <a:pathLst>
              <a:path w="101600" h="221614">
                <a:moveTo>
                  <a:pt x="0" y="0"/>
                </a:moveTo>
                <a:lnTo>
                  <a:pt x="101345" y="221475"/>
                </a:lnTo>
              </a:path>
            </a:pathLst>
          </a:custGeom>
          <a:ln w="28956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418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5487"/>
            <a:ext cx="2670048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192" y="1510411"/>
            <a:ext cx="14414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404" y="1536827"/>
            <a:ext cx="1996948" cy="400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64205" y="1536827"/>
            <a:ext cx="1634870" cy="4008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57166" y="1536827"/>
            <a:ext cx="811987" cy="4008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72794" y="1966595"/>
            <a:ext cx="1341120" cy="3215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72766" y="1966595"/>
            <a:ext cx="2093213" cy="3215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72794" y="2350642"/>
            <a:ext cx="1339469" cy="3215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90595" y="2350642"/>
            <a:ext cx="2320036" cy="3215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09869" y="2455290"/>
            <a:ext cx="144780" cy="2635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550" b="0" i="0" u="none" strike="noStrike" kern="1200" cap="none" spc="15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</a:t>
            </a:r>
            <a:endParaRPr kumimoji="1" sz="15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56453" y="2327274"/>
            <a:ext cx="1711501" cy="34047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>
                <a:tab pos="377825" algn="l"/>
              </a:tabLst>
              <a:defRPr/>
            </a:pPr>
            <a:r>
              <a:rPr kumimoji="1" sz="2100" b="0" i="0" u="none" strike="noStrike" kern="1200" cap="none" spc="1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	</a:t>
            </a:r>
            <a:r>
              <a:rPr kumimoji="1" sz="2100" b="0" i="0" u="none" strike="noStrike" kern="1200" cap="none" spc="2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 </a:t>
            </a:r>
            <a:r>
              <a:rPr kumimoji="1" sz="2100" b="0" i="0" u="none" strike="noStrike" kern="1200" cap="none" spc="15" normalizeH="0" baseline="0" noProof="0" dirty="0" smtClean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5</a:t>
            </a:r>
            <a:r>
              <a:rPr kumimoji="1" lang="en-US" sz="2100" b="0" i="0" u="none" strike="noStrike" kern="1200" cap="none" spc="15" normalizeH="0" baseline="0" noProof="0" dirty="0" smtClean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m/s</a:t>
            </a:r>
            <a:endParaRPr kumimoji="1" sz="2325" b="0" i="0" u="none" strike="noStrike" kern="1200" cap="none" spc="0" normalizeH="0" baseline="44802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72794" y="2778582"/>
            <a:ext cx="747979" cy="3218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760217" y="2778582"/>
            <a:ext cx="1094232" cy="3218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32403" y="2755213"/>
            <a:ext cx="966469" cy="3517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1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𝐿 </a:t>
            </a:r>
            <a:r>
              <a:rPr kumimoji="1" sz="2100" b="0" i="0" u="none" strike="noStrike" kern="1200" cap="none" spc="2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 </a:t>
            </a:r>
            <a:r>
              <a:rPr kumimoji="1" sz="21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r>
              <a:rPr kumimoji="1" sz="2100" b="0" i="0" u="none" strike="noStrike" kern="1200" cap="none" spc="16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100" b="0" i="0" u="none" strike="noStrike" kern="1200" cap="none" spc="3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𝑚</a:t>
            </a:r>
            <a:endParaRPr kumimoji="1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48232" y="1884705"/>
            <a:ext cx="2519680" cy="157289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5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1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</a:t>
            </a:r>
            <a:endParaRPr kumimoji="1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505"/>
              </a:spcBef>
              <a:spcAft>
                <a:spcPts val="0"/>
              </a:spcAft>
              <a:buClrTx/>
              <a:buSzTx/>
              <a:buFontTx/>
              <a:buNone/>
              <a:tabLst>
                <a:tab pos="1541780" algn="l"/>
              </a:tabLst>
              <a:defRPr/>
            </a:pPr>
            <a:r>
              <a:rPr kumimoji="1" sz="21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	</a:t>
            </a:r>
            <a:r>
              <a:rPr kumimoji="1" sz="2100" b="0" i="0" u="none" strike="noStrike" kern="1200" cap="none" spc="1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𝛿 </a:t>
            </a:r>
            <a:r>
              <a:rPr kumimoji="1" sz="2100" b="0" i="0" u="none" strike="noStrike" kern="1200" cap="none" spc="2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</a:t>
            </a:r>
            <a:r>
              <a:rPr kumimoji="1" sz="2100" b="0" i="0" u="none" strike="noStrike" kern="1200" cap="none" spc="-2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100" b="0" i="0" u="none" strike="noStrike" kern="1200" cap="none" spc="4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25</a:t>
            </a:r>
            <a:r>
              <a:rPr kumimoji="1" sz="2325" b="0" i="0" u="none" strike="noStrike" kern="1200" cap="none" spc="60" normalizeH="0" baseline="28673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𝑜</a:t>
            </a:r>
            <a:endParaRPr kumimoji="1" sz="2325" b="0" i="0" u="none" strike="noStrike" kern="1200" cap="none" spc="0" normalizeH="0" baseline="2867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ClrTx/>
              <a:buSzTx/>
              <a:buFontTx/>
              <a:buNone/>
              <a:tabLst>
                <a:tab pos="947419" algn="l"/>
              </a:tabLst>
              <a:defRPr/>
            </a:pPr>
            <a:r>
              <a:rPr kumimoji="1" sz="21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	</a:t>
            </a:r>
            <a:r>
              <a:rPr kumimoji="1" sz="21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 </a:t>
            </a:r>
            <a:r>
              <a:rPr kumimoji="1" sz="2100" b="0" i="0" u="none" strike="noStrike" kern="1200" cap="none" spc="2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</a:t>
            </a:r>
            <a:r>
              <a:rPr kumimoji="1" sz="2100" b="0" i="0" u="none" strike="noStrike" kern="1200" cap="none" spc="-2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100" b="0" i="0" u="none" strike="noStrike" kern="1200" cap="none" spc="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2.5</a:t>
            </a:r>
            <a:endParaRPr kumimoji="1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24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1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</a:t>
            </a:r>
            <a:endParaRPr kumimoji="1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272794" y="3129660"/>
            <a:ext cx="3156458" cy="3215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833117" y="3598545"/>
            <a:ext cx="130175" cy="2343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350" b="0" i="0" u="none" strike="noStrike" kern="1200" cap="none" spc="14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</a:t>
            </a:r>
            <a:endParaRPr kumimoji="1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90140" y="3485769"/>
            <a:ext cx="2503553" cy="30008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42900" marR="0" lvl="0" indent="-304800" algn="l" defTabSz="9144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 typeface="Wingdings"/>
              <a:buChar char=""/>
              <a:tabLst>
                <a:tab pos="342265" algn="l"/>
                <a:tab pos="342900" algn="l"/>
                <a:tab pos="638175" algn="l"/>
              </a:tabLst>
              <a:defRPr/>
            </a:pPr>
            <a:r>
              <a:rPr kumimoji="1" sz="1850" b="0" i="0" u="none" strike="noStrike" kern="1200" cap="none" spc="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	</a:t>
            </a:r>
            <a:r>
              <a:rPr kumimoji="1" sz="1850" b="0" i="0" u="none" strike="noStrike" kern="1200" cap="none" spc="1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 </a:t>
            </a:r>
            <a:r>
              <a:rPr kumimoji="1" sz="1850" b="0" i="0" u="none" strike="noStrike" kern="1200" cap="none" spc="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2, </a:t>
            </a:r>
            <a:r>
              <a:rPr kumimoji="1" sz="1850" b="0" i="0" u="none" strike="noStrike" kern="1200" cap="none" spc="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5, </a:t>
            </a:r>
            <a:r>
              <a:rPr kumimoji="1" sz="1850" b="0" i="0" u="none" strike="noStrike" kern="1200" cap="none" spc="5" normalizeH="0" baseline="0" noProof="0" dirty="0" smtClean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10</a:t>
            </a:r>
            <a:r>
              <a:rPr kumimoji="1" lang="en-US" sz="1850" b="0" i="0" u="none" strike="noStrike" kern="1200" cap="none" spc="5" normalizeH="0" baseline="0" noProof="0" dirty="0" smtClean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m/s</a:t>
            </a:r>
            <a:r>
              <a:rPr kumimoji="1" sz="1850" b="0" i="0" u="none" strike="noStrike" kern="1200" cap="none" spc="130" normalizeH="0" baseline="0" noProof="0" dirty="0" smtClean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endParaRPr kumimoji="1" sz="2025" b="0" i="0" u="none" strike="noStrike" kern="1200" cap="none" spc="0" normalizeH="0" baseline="45267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47828" y="3878579"/>
            <a:ext cx="5431536" cy="284378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70547" y="4170553"/>
            <a:ext cx="179336" cy="24752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035723" y="4519548"/>
            <a:ext cx="179336" cy="24752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305433" y="4857115"/>
            <a:ext cx="235838" cy="1017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728723" y="4985639"/>
            <a:ext cx="261620" cy="75565"/>
          </a:xfrm>
          <a:custGeom>
            <a:avLst/>
            <a:gdLst/>
            <a:ahLst/>
            <a:cxnLst/>
            <a:rect l="l" t="t" r="r" b="b"/>
            <a:pathLst>
              <a:path w="261619" h="75564">
                <a:moveTo>
                  <a:pt x="184958" y="43895"/>
                </a:moveTo>
                <a:lnTo>
                  <a:pt x="179831" y="75184"/>
                </a:lnTo>
                <a:lnTo>
                  <a:pt x="261112" y="50037"/>
                </a:lnTo>
                <a:lnTo>
                  <a:pt x="255511" y="45974"/>
                </a:lnTo>
                <a:lnTo>
                  <a:pt x="197484" y="45974"/>
                </a:lnTo>
                <a:lnTo>
                  <a:pt x="184958" y="43895"/>
                </a:lnTo>
                <a:close/>
              </a:path>
              <a:path w="261619" h="75564">
                <a:moveTo>
                  <a:pt x="187016" y="31335"/>
                </a:moveTo>
                <a:lnTo>
                  <a:pt x="184958" y="43895"/>
                </a:lnTo>
                <a:lnTo>
                  <a:pt x="197484" y="45974"/>
                </a:lnTo>
                <a:lnTo>
                  <a:pt x="199517" y="33400"/>
                </a:lnTo>
                <a:lnTo>
                  <a:pt x="187016" y="31335"/>
                </a:lnTo>
                <a:close/>
              </a:path>
              <a:path w="261619" h="75564">
                <a:moveTo>
                  <a:pt x="192150" y="0"/>
                </a:moveTo>
                <a:lnTo>
                  <a:pt x="187016" y="31335"/>
                </a:lnTo>
                <a:lnTo>
                  <a:pt x="199517" y="33400"/>
                </a:lnTo>
                <a:lnTo>
                  <a:pt x="197484" y="45974"/>
                </a:lnTo>
                <a:lnTo>
                  <a:pt x="255511" y="45974"/>
                </a:lnTo>
                <a:lnTo>
                  <a:pt x="192150" y="0"/>
                </a:lnTo>
                <a:close/>
              </a:path>
              <a:path w="261619" h="75564">
                <a:moveTo>
                  <a:pt x="2031" y="762"/>
                </a:moveTo>
                <a:lnTo>
                  <a:pt x="0" y="13208"/>
                </a:lnTo>
                <a:lnTo>
                  <a:pt x="184958" y="43895"/>
                </a:lnTo>
                <a:lnTo>
                  <a:pt x="187016" y="31335"/>
                </a:lnTo>
                <a:lnTo>
                  <a:pt x="2031" y="76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189733" y="5006975"/>
            <a:ext cx="238379" cy="762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390644" y="4032503"/>
            <a:ext cx="4896611" cy="264566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513070" y="4023233"/>
            <a:ext cx="890269" cy="926465"/>
          </a:xfrm>
          <a:custGeom>
            <a:avLst/>
            <a:gdLst/>
            <a:ahLst/>
            <a:cxnLst/>
            <a:rect l="l" t="t" r="r" b="b"/>
            <a:pathLst>
              <a:path w="890270" h="926464">
                <a:moveTo>
                  <a:pt x="28828" y="833628"/>
                </a:moveTo>
                <a:lnTo>
                  <a:pt x="0" y="926338"/>
                </a:lnTo>
                <a:lnTo>
                  <a:pt x="91439" y="893826"/>
                </a:lnTo>
                <a:lnTo>
                  <a:pt x="81401" y="884174"/>
                </a:lnTo>
                <a:lnTo>
                  <a:pt x="60578" y="884174"/>
                </a:lnTo>
                <a:lnTo>
                  <a:pt x="39624" y="864108"/>
                </a:lnTo>
                <a:lnTo>
                  <a:pt x="49658" y="853654"/>
                </a:lnTo>
                <a:lnTo>
                  <a:pt x="28828" y="833628"/>
                </a:lnTo>
                <a:close/>
              </a:path>
              <a:path w="890270" h="926464">
                <a:moveTo>
                  <a:pt x="49658" y="853654"/>
                </a:moveTo>
                <a:lnTo>
                  <a:pt x="39624" y="864108"/>
                </a:lnTo>
                <a:lnTo>
                  <a:pt x="60578" y="884174"/>
                </a:lnTo>
                <a:lnTo>
                  <a:pt x="70572" y="873762"/>
                </a:lnTo>
                <a:lnTo>
                  <a:pt x="49658" y="853654"/>
                </a:lnTo>
                <a:close/>
              </a:path>
              <a:path w="890270" h="926464">
                <a:moveTo>
                  <a:pt x="70572" y="873762"/>
                </a:moveTo>
                <a:lnTo>
                  <a:pt x="60578" y="884174"/>
                </a:lnTo>
                <a:lnTo>
                  <a:pt x="81401" y="884174"/>
                </a:lnTo>
                <a:lnTo>
                  <a:pt x="70572" y="873762"/>
                </a:lnTo>
                <a:close/>
              </a:path>
              <a:path w="890270" h="926464">
                <a:moveTo>
                  <a:pt x="869060" y="0"/>
                </a:moveTo>
                <a:lnTo>
                  <a:pt x="49658" y="853654"/>
                </a:lnTo>
                <a:lnTo>
                  <a:pt x="70572" y="873762"/>
                </a:lnTo>
                <a:lnTo>
                  <a:pt x="890015" y="20066"/>
                </a:lnTo>
                <a:lnTo>
                  <a:pt x="86906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843778" y="4408804"/>
            <a:ext cx="620395" cy="640080"/>
          </a:xfrm>
          <a:custGeom>
            <a:avLst/>
            <a:gdLst/>
            <a:ahLst/>
            <a:cxnLst/>
            <a:rect l="l" t="t" r="r" b="b"/>
            <a:pathLst>
              <a:path w="620395" h="640079">
                <a:moveTo>
                  <a:pt x="29210" y="547497"/>
                </a:moveTo>
                <a:lnTo>
                  <a:pt x="0" y="640080"/>
                </a:lnTo>
                <a:lnTo>
                  <a:pt x="91567" y="607949"/>
                </a:lnTo>
                <a:lnTo>
                  <a:pt x="81479" y="598170"/>
                </a:lnTo>
                <a:lnTo>
                  <a:pt x="60706" y="598170"/>
                </a:lnTo>
                <a:lnTo>
                  <a:pt x="39877" y="577977"/>
                </a:lnTo>
                <a:lnTo>
                  <a:pt x="49932" y="567586"/>
                </a:lnTo>
                <a:lnTo>
                  <a:pt x="29210" y="547497"/>
                </a:lnTo>
                <a:close/>
              </a:path>
              <a:path w="620395" h="640079">
                <a:moveTo>
                  <a:pt x="49932" y="567586"/>
                </a:moveTo>
                <a:lnTo>
                  <a:pt x="39877" y="577977"/>
                </a:lnTo>
                <a:lnTo>
                  <a:pt x="60706" y="598170"/>
                </a:lnTo>
                <a:lnTo>
                  <a:pt x="70760" y="587777"/>
                </a:lnTo>
                <a:lnTo>
                  <a:pt x="49932" y="567586"/>
                </a:lnTo>
                <a:close/>
              </a:path>
              <a:path w="620395" h="640079">
                <a:moveTo>
                  <a:pt x="70760" y="587777"/>
                </a:moveTo>
                <a:lnTo>
                  <a:pt x="60706" y="598170"/>
                </a:lnTo>
                <a:lnTo>
                  <a:pt x="81479" y="598170"/>
                </a:lnTo>
                <a:lnTo>
                  <a:pt x="70760" y="587777"/>
                </a:lnTo>
                <a:close/>
              </a:path>
              <a:path w="620395" h="640079">
                <a:moveTo>
                  <a:pt x="599186" y="0"/>
                </a:moveTo>
                <a:lnTo>
                  <a:pt x="49932" y="567586"/>
                </a:lnTo>
                <a:lnTo>
                  <a:pt x="70760" y="587777"/>
                </a:lnTo>
                <a:lnTo>
                  <a:pt x="620013" y="20066"/>
                </a:lnTo>
                <a:lnTo>
                  <a:pt x="599186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453378" y="4724780"/>
            <a:ext cx="285115" cy="325120"/>
          </a:xfrm>
          <a:custGeom>
            <a:avLst/>
            <a:gdLst/>
            <a:ahLst/>
            <a:cxnLst/>
            <a:rect l="l" t="t" r="r" b="b"/>
            <a:pathLst>
              <a:path w="285115" h="325120">
                <a:moveTo>
                  <a:pt x="24257" y="230505"/>
                </a:moveTo>
                <a:lnTo>
                  <a:pt x="0" y="324612"/>
                </a:lnTo>
                <a:lnTo>
                  <a:pt x="89789" y="287528"/>
                </a:lnTo>
                <a:lnTo>
                  <a:pt x="80594" y="279527"/>
                </a:lnTo>
                <a:lnTo>
                  <a:pt x="58420" y="279527"/>
                </a:lnTo>
                <a:lnTo>
                  <a:pt x="36575" y="260477"/>
                </a:lnTo>
                <a:lnTo>
                  <a:pt x="46110" y="249521"/>
                </a:lnTo>
                <a:lnTo>
                  <a:pt x="24257" y="230505"/>
                </a:lnTo>
                <a:close/>
              </a:path>
              <a:path w="285115" h="325120">
                <a:moveTo>
                  <a:pt x="46110" y="249521"/>
                </a:moveTo>
                <a:lnTo>
                  <a:pt x="36575" y="260477"/>
                </a:lnTo>
                <a:lnTo>
                  <a:pt x="58420" y="279527"/>
                </a:lnTo>
                <a:lnTo>
                  <a:pt x="67975" y="268547"/>
                </a:lnTo>
                <a:lnTo>
                  <a:pt x="46110" y="249521"/>
                </a:lnTo>
                <a:close/>
              </a:path>
              <a:path w="285115" h="325120">
                <a:moveTo>
                  <a:pt x="67975" y="268547"/>
                </a:moveTo>
                <a:lnTo>
                  <a:pt x="58420" y="279527"/>
                </a:lnTo>
                <a:lnTo>
                  <a:pt x="80594" y="279527"/>
                </a:lnTo>
                <a:lnTo>
                  <a:pt x="67975" y="268547"/>
                </a:lnTo>
                <a:close/>
              </a:path>
              <a:path w="285115" h="325120">
                <a:moveTo>
                  <a:pt x="263271" y="0"/>
                </a:moveTo>
                <a:lnTo>
                  <a:pt x="46110" y="249521"/>
                </a:lnTo>
                <a:lnTo>
                  <a:pt x="67975" y="268547"/>
                </a:lnTo>
                <a:lnTo>
                  <a:pt x="285115" y="19050"/>
                </a:lnTo>
                <a:lnTo>
                  <a:pt x="263271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613017" y="435114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192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447789" y="4210888"/>
            <a:ext cx="559181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5</a:t>
            </a:r>
            <a:r>
              <a:rPr kumimoji="1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m/s</a:t>
            </a:r>
            <a:endParaRPr kumimoji="1" sz="2100" b="0" i="0" u="none" strike="noStrike" kern="1200" cap="none" spc="0" normalizeH="0" baseline="-37698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783450" y="4550105"/>
            <a:ext cx="646049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10</a:t>
            </a:r>
            <a:r>
              <a:rPr kumimoji="1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m/s</a:t>
            </a:r>
            <a:endParaRPr kumimoji="1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022465" y="469036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192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239255" y="3635121"/>
            <a:ext cx="544196" cy="3718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735" marR="0" lvl="0" indent="0" algn="l" defTabSz="914400" rtl="0" eaLnBrk="1" fontAlgn="auto" latinLnBrk="0" hangingPunct="1">
              <a:lnSpc>
                <a:spcPts val="1375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38100" marR="0" lvl="0" indent="0" algn="l" defTabSz="914400" rtl="0" eaLnBrk="1" fontAlgn="auto" latinLnBrk="0" hangingPunct="1">
              <a:lnSpc>
                <a:spcPts val="1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r>
              <a:rPr kumimoji="1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m/s</a:t>
            </a:r>
            <a:r>
              <a:rPr kumimoji="1" sz="1400" b="0" i="0" u="none" strike="noStrike" kern="1200" cap="none" spc="75" normalizeH="0" baseline="0" noProof="0" dirty="0" smtClean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endParaRPr kumimoji="1" sz="2100" b="0" i="0" u="none" strike="noStrike" kern="1200" cap="none" spc="0" normalizeH="0" baseline="-37698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2" name="正方形/長方形 41"/>
          <p:cNvSpPr/>
          <p:nvPr/>
        </p:nvSpPr>
        <p:spPr>
          <a:xfrm>
            <a:off x="7040828" y="9375"/>
            <a:ext cx="515117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 smtClean="0">
                <a:solidFill>
                  <a:srgbClr val="000000"/>
                </a:solidFill>
                <a:latin typeface="RGCJSW+HelveticaNeue"/>
              </a:rPr>
              <a:t>左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Simulation</a:t>
            </a:r>
            <a:r>
              <a:rPr lang="ja-JP" altLang="en-US" sz="1600" dirty="0" smtClean="0">
                <a:solidFill>
                  <a:srgbClr val="000000"/>
                </a:solidFill>
                <a:latin typeface="RGCJSW+HelveticaNeue"/>
              </a:rPr>
              <a:t>図</a:t>
            </a:r>
            <a:endParaRPr lang="en-US" altLang="ja-JP" sz="1600" dirty="0" smtClean="0">
              <a:solidFill>
                <a:srgbClr val="000000"/>
              </a:solidFill>
              <a:latin typeface="RGCJSW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The 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large initial error leads to a large steering command that quickly turns the vehicle towards the path. </a:t>
            </a:r>
            <a:endParaRPr lang="en-US" altLang="ja-JP" sz="1600" dirty="0" smtClean="0">
              <a:solidFill>
                <a:srgbClr val="000000"/>
              </a:solidFill>
              <a:latin typeface="RGCJSW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The 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heading error and </a:t>
            </a:r>
            <a:r>
              <a:rPr lang="en-US" altLang="ja-JP" sz="1600" dirty="0" err="1">
                <a:solidFill>
                  <a:srgbClr val="000000"/>
                </a:solidFill>
                <a:latin typeface="RGCJSW+HelveticaNeue"/>
              </a:rPr>
              <a:t>crosstrack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error terms then reach an </a:t>
            </a:r>
            <a:r>
              <a:rPr lang="en-US" altLang="ja-JP" sz="1600" dirty="0" smtClean="0">
                <a:solidFill>
                  <a:srgbClr val="FF0000"/>
                </a:solidFill>
                <a:latin typeface="RGCJSW+HelveticaNeue"/>
              </a:rPr>
              <a:t>equilibrium</a:t>
            </a:r>
            <a:r>
              <a:rPr lang="ja-JP" altLang="en-US" sz="1600" dirty="0" smtClean="0">
                <a:latin typeface="RGCJSW+HelveticaNeue"/>
              </a:rPr>
              <a:t>（釣り合い）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, 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and the vehicle continues in a straight line towards the path. </a:t>
            </a:r>
            <a:endParaRPr lang="en-US" altLang="ja-JP" sz="1600" dirty="0" smtClean="0">
              <a:solidFill>
                <a:srgbClr val="000000"/>
              </a:solidFill>
              <a:latin typeface="RGCJSW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As 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the </a:t>
            </a:r>
            <a:r>
              <a:rPr lang="en-US" altLang="ja-JP" sz="1600" dirty="0" err="1">
                <a:solidFill>
                  <a:srgbClr val="000000"/>
                </a:solidFill>
                <a:latin typeface="RGCJSW+HelveticaNeue"/>
              </a:rPr>
              <a:t>crosstrack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error decreases, the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exponential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decay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to the path becomes visible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.</a:t>
            </a:r>
          </a:p>
          <a:p>
            <a:r>
              <a:rPr lang="ja-JP" altLang="en-US" sz="1600" dirty="0" smtClean="0">
                <a:solidFill>
                  <a:srgbClr val="000000"/>
                </a:solidFill>
                <a:latin typeface="RGCJSW+HelveticaNeue"/>
              </a:rPr>
              <a:t>右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Simulation</a:t>
            </a:r>
            <a:r>
              <a:rPr lang="ja-JP" altLang="en-US" sz="1600" dirty="0" smtClean="0">
                <a:solidFill>
                  <a:srgbClr val="000000"/>
                </a:solidFill>
                <a:latin typeface="RGCJSW+HelveticaNeue"/>
              </a:rPr>
              <a:t>図</a:t>
            </a:r>
            <a:endParaRPr lang="en-US" altLang="ja-JP" sz="1600" dirty="0" smtClean="0">
              <a:solidFill>
                <a:srgbClr val="000000"/>
              </a:solidFill>
              <a:latin typeface="RGCJSW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Run 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the same simulation at di</a:t>
            </a:r>
            <a:r>
              <a:rPr lang="en-US" altLang="ja-JP" sz="1600" dirty="0">
                <a:solidFill>
                  <a:srgbClr val="000000"/>
                </a:solidFill>
                <a:latin typeface="XKDJSU+HelveticaNeue"/>
              </a:rPr>
              <a:t>ff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erent forward velocities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In 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all cases, the turn towards the path, straight line progress and then exponential decay to the path are visible. </a:t>
            </a:r>
            <a:endParaRPr lang="en-US" altLang="ja-JP" sz="1600" dirty="0" smtClean="0">
              <a:solidFill>
                <a:srgbClr val="000000"/>
              </a:solidFill>
              <a:latin typeface="RGCJSW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The 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higher the speed, the further the car travels before reaching the path. </a:t>
            </a:r>
            <a:endParaRPr lang="en-US" altLang="ja-JP" sz="1600" dirty="0" smtClean="0">
              <a:solidFill>
                <a:srgbClr val="000000"/>
              </a:solidFill>
              <a:latin typeface="RGCJSW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But 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the final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convergence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for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small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 err="1">
                <a:solidFill>
                  <a:srgbClr val="FF0000"/>
                </a:solidFill>
                <a:latin typeface="RGCJSW+HelveticaNeue"/>
              </a:rPr>
              <a:t>crosstrack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errors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takes the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same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amount of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time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in each case. </a:t>
            </a:r>
            <a:endParaRPr lang="ja-JP" altLang="en-US" sz="1600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1314449" y="4447455"/>
            <a:ext cx="3384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この滑らかな緩和は指数減衰の結果</a:t>
            </a:r>
            <a:endParaRPr kumimoji="1" lang="ja-JP" altLang="en-US" sz="1600" dirty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9355015" y="4857115"/>
            <a:ext cx="20134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注意：</a:t>
            </a:r>
            <a:r>
              <a:rPr kumimoji="1" lang="en-US" altLang="ja-JP" dirty="0" err="1" smtClean="0"/>
              <a:t>crosstrack</a:t>
            </a:r>
            <a:r>
              <a:rPr lang="ja-JP" altLang="en-US" dirty="0" smtClean="0"/>
              <a:t>エラーの指数減衰は</a:t>
            </a:r>
            <a:r>
              <a:rPr lang="en-US" altLang="ja-JP" dirty="0" err="1" smtClean="0"/>
              <a:t>crosstrack</a:t>
            </a:r>
            <a:r>
              <a:rPr lang="ja-JP" altLang="en-US" dirty="0" smtClean="0"/>
              <a:t>エラーが</a:t>
            </a:r>
            <a:r>
              <a:rPr lang="ja-JP" altLang="en-US" dirty="0" smtClean="0">
                <a:solidFill>
                  <a:srgbClr val="FF0000"/>
                </a:solidFill>
              </a:rPr>
              <a:t>小さい</a:t>
            </a:r>
            <a:r>
              <a:rPr lang="ja-JP" altLang="en-US" dirty="0" smtClean="0"/>
              <a:t>時のみ発生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5268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5487"/>
            <a:ext cx="2670048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192" y="1510411"/>
            <a:ext cx="14414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404" y="1536827"/>
            <a:ext cx="3954526" cy="400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33042" y="1995551"/>
            <a:ext cx="1175156" cy="2819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78046" y="1995551"/>
            <a:ext cx="2039239" cy="2819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15380" y="2086483"/>
            <a:ext cx="130175" cy="2343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350" b="0" i="0" u="none" strike="noStrike" kern="1200" cap="none" spc="14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</a:t>
            </a:r>
            <a:endParaRPr kumimoji="1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24727" y="2156586"/>
            <a:ext cx="165100" cy="0"/>
          </a:xfrm>
          <a:custGeom>
            <a:avLst/>
            <a:gdLst/>
            <a:ahLst/>
            <a:cxnLst/>
            <a:rect l="l" t="t" r="r" b="b"/>
            <a:pathLst>
              <a:path w="165100">
                <a:moveTo>
                  <a:pt x="0" y="0"/>
                </a:moveTo>
                <a:lnTo>
                  <a:pt x="164591" y="0"/>
                </a:lnTo>
              </a:path>
            </a:pathLst>
          </a:custGeom>
          <a:ln w="15239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77204" y="1973707"/>
            <a:ext cx="949325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>
                <a:tab pos="333375" algn="l"/>
              </a:tabLst>
              <a:defRPr/>
            </a:pPr>
            <a:r>
              <a:rPr kumimoji="1" sz="1850" b="0" i="0" u="none" strike="noStrike" kern="1200" cap="none" spc="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	</a:t>
            </a:r>
            <a:r>
              <a:rPr kumimoji="1" sz="1850" b="0" i="0" u="none" strike="noStrike" kern="1200" cap="none" spc="1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 </a:t>
            </a:r>
            <a:r>
              <a:rPr kumimoji="1" sz="1850" b="0" i="0" u="none" strike="noStrike" kern="1200" cap="none" spc="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5</a:t>
            </a:r>
            <a:r>
              <a:rPr kumimoji="1" sz="1850" b="0" i="0" u="none" strike="noStrike" kern="1200" cap="none" spc="-7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025" b="0" i="0" u="none" strike="noStrike" kern="1200" cap="none" spc="217" normalizeH="0" baseline="45267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𝑚</a:t>
            </a:r>
            <a:endParaRPr kumimoji="1" sz="2025" b="0" i="0" u="none" strike="noStrike" kern="1200" cap="none" spc="0" normalizeH="0" baseline="45267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50889" y="2156586"/>
            <a:ext cx="109855" cy="2343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350" b="0" i="0" u="none" strike="noStrike" kern="1200" cap="none" spc="8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𝑠</a:t>
            </a:r>
            <a:endParaRPr kumimoji="1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15541" y="1882572"/>
            <a:ext cx="134620" cy="77851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50" b="0" i="0" u="none" strike="noStrike" kern="1200" cap="none" spc="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</a:t>
            </a:r>
            <a:endParaRPr kumimoji="1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ingdings"/>
              <a:ea typeface="+mn-ea"/>
              <a:cs typeface="Wingdings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50" b="0" i="0" u="none" strike="noStrike" kern="1200" cap="none" spc="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</a:t>
            </a:r>
            <a:endParaRPr kumimoji="1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ingdings"/>
              <a:ea typeface="+mn-ea"/>
              <a:cs typeface="Wingding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733042" y="2371979"/>
            <a:ext cx="658368" cy="2819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43582" y="1882572"/>
            <a:ext cx="1405890" cy="77851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557530" marR="0" lvl="0" indent="0" algn="l" defTabSz="914400" rtl="0" eaLnBrk="1" fontAlgn="auto" latinLnBrk="0" hangingPunct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50" b="0" i="0" u="none" strike="noStrike" kern="1200" cap="none" spc="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𝛿 </a:t>
            </a:r>
            <a:r>
              <a:rPr kumimoji="1" sz="1850" b="0" i="0" u="none" strike="noStrike" kern="1200" cap="none" spc="1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</a:t>
            </a:r>
            <a:r>
              <a:rPr kumimoji="1" sz="1850" b="0" i="0" u="none" strike="noStrike" kern="1200" cap="none" spc="-2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1850" b="0" i="0" u="none" strike="noStrike" kern="1200" cap="none" spc="3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25</a:t>
            </a:r>
            <a:r>
              <a:rPr kumimoji="1" sz="2025" b="0" i="0" u="none" strike="noStrike" kern="1200" cap="none" spc="44" normalizeH="0" baseline="28806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𝑜</a:t>
            </a:r>
            <a:endParaRPr kumimoji="1" sz="2025" b="0" i="0" u="none" strike="noStrike" kern="1200" cap="none" spc="0" normalizeH="0" baseline="2880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50" b="0" i="0" u="none" strike="noStrike" kern="1200" cap="none" spc="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 </a:t>
            </a:r>
            <a:r>
              <a:rPr kumimoji="1" sz="1850" b="0" i="0" u="none" strike="noStrike" kern="1200" cap="none" spc="1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</a:t>
            </a:r>
            <a:r>
              <a:rPr kumimoji="1" sz="1850" b="0" i="0" u="none" strike="noStrike" kern="1200" cap="none" spc="-18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1850" b="0" i="0" u="none" strike="noStrike" kern="1200" cap="none" spc="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2.5</a:t>
            </a:r>
            <a:endParaRPr kumimoji="1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041014" y="2371979"/>
            <a:ext cx="963510" cy="2819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95471" y="2350134"/>
            <a:ext cx="795655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50" b="0" i="0" u="none" strike="noStrike" kern="1200" cap="none" spc="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𝐿 </a:t>
            </a:r>
            <a:r>
              <a:rPr kumimoji="1" sz="1850" b="0" i="0" u="none" strike="noStrike" kern="1200" cap="none" spc="1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</a:t>
            </a:r>
            <a:r>
              <a:rPr kumimoji="1" sz="1850" b="0" i="0" u="none" strike="noStrike" kern="1200" cap="none" spc="15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1850" b="0" i="0" u="none" strike="noStrike" kern="1200" cap="none" spc="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1𝑚</a:t>
            </a:r>
            <a:endParaRPr kumimoji="1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09334" y="3034282"/>
            <a:ext cx="6696442" cy="35195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55953" y="3999738"/>
            <a:ext cx="304800" cy="321945"/>
          </a:xfrm>
          <a:custGeom>
            <a:avLst/>
            <a:gdLst/>
            <a:ahLst/>
            <a:cxnLst/>
            <a:rect l="l" t="t" r="r" b="b"/>
            <a:pathLst>
              <a:path w="304800" h="321945">
                <a:moveTo>
                  <a:pt x="0" y="160781"/>
                </a:moveTo>
                <a:lnTo>
                  <a:pt x="7769" y="109971"/>
                </a:lnTo>
                <a:lnTo>
                  <a:pt x="29405" y="65836"/>
                </a:lnTo>
                <a:lnTo>
                  <a:pt x="62396" y="31028"/>
                </a:lnTo>
                <a:lnTo>
                  <a:pt x="104231" y="8199"/>
                </a:lnTo>
                <a:lnTo>
                  <a:pt x="152400" y="0"/>
                </a:lnTo>
                <a:lnTo>
                  <a:pt x="200582" y="8199"/>
                </a:lnTo>
                <a:lnTo>
                  <a:pt x="242419" y="31028"/>
                </a:lnTo>
                <a:lnTo>
                  <a:pt x="275405" y="65836"/>
                </a:lnTo>
                <a:lnTo>
                  <a:pt x="297033" y="109971"/>
                </a:lnTo>
                <a:lnTo>
                  <a:pt x="304800" y="160781"/>
                </a:lnTo>
                <a:lnTo>
                  <a:pt x="297033" y="211592"/>
                </a:lnTo>
                <a:lnTo>
                  <a:pt x="275405" y="255727"/>
                </a:lnTo>
                <a:lnTo>
                  <a:pt x="242419" y="290535"/>
                </a:lnTo>
                <a:lnTo>
                  <a:pt x="200582" y="313364"/>
                </a:lnTo>
                <a:lnTo>
                  <a:pt x="152400" y="321563"/>
                </a:lnTo>
                <a:lnTo>
                  <a:pt x="104231" y="313364"/>
                </a:lnTo>
                <a:lnTo>
                  <a:pt x="62396" y="290535"/>
                </a:lnTo>
                <a:lnTo>
                  <a:pt x="29405" y="255727"/>
                </a:lnTo>
                <a:lnTo>
                  <a:pt x="7769" y="211592"/>
                </a:lnTo>
                <a:lnTo>
                  <a:pt x="0" y="160781"/>
                </a:lnTo>
                <a:close/>
              </a:path>
            </a:pathLst>
          </a:custGeom>
          <a:ln w="381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460753" y="4382261"/>
            <a:ext cx="709295" cy="615315"/>
          </a:xfrm>
          <a:custGeom>
            <a:avLst/>
            <a:gdLst/>
            <a:ahLst/>
            <a:cxnLst/>
            <a:rect l="l" t="t" r="r" b="b"/>
            <a:pathLst>
              <a:path w="709294" h="615314">
                <a:moveTo>
                  <a:pt x="99011" y="60198"/>
                </a:moveTo>
                <a:lnTo>
                  <a:pt x="74164" y="89066"/>
                </a:lnTo>
                <a:lnTo>
                  <a:pt x="684276" y="615314"/>
                </a:lnTo>
                <a:lnTo>
                  <a:pt x="709168" y="586486"/>
                </a:lnTo>
                <a:lnTo>
                  <a:pt x="99011" y="60198"/>
                </a:lnTo>
                <a:close/>
              </a:path>
              <a:path w="709294" h="615314">
                <a:moveTo>
                  <a:pt x="0" y="0"/>
                </a:moveTo>
                <a:lnTo>
                  <a:pt x="49276" y="117982"/>
                </a:lnTo>
                <a:lnTo>
                  <a:pt x="74164" y="89066"/>
                </a:lnTo>
                <a:lnTo>
                  <a:pt x="59690" y="76581"/>
                </a:lnTo>
                <a:lnTo>
                  <a:pt x="84582" y="47751"/>
                </a:lnTo>
                <a:lnTo>
                  <a:pt x="109724" y="47751"/>
                </a:lnTo>
                <a:lnTo>
                  <a:pt x="123825" y="31368"/>
                </a:lnTo>
                <a:lnTo>
                  <a:pt x="0" y="0"/>
                </a:lnTo>
                <a:close/>
              </a:path>
              <a:path w="709294" h="615314">
                <a:moveTo>
                  <a:pt x="84582" y="47751"/>
                </a:moveTo>
                <a:lnTo>
                  <a:pt x="59690" y="76581"/>
                </a:lnTo>
                <a:lnTo>
                  <a:pt x="74164" y="89066"/>
                </a:lnTo>
                <a:lnTo>
                  <a:pt x="99011" y="60198"/>
                </a:lnTo>
                <a:lnTo>
                  <a:pt x="84582" y="47751"/>
                </a:lnTo>
                <a:close/>
              </a:path>
              <a:path w="709294" h="615314">
                <a:moveTo>
                  <a:pt x="109724" y="47751"/>
                </a:moveTo>
                <a:lnTo>
                  <a:pt x="84582" y="47751"/>
                </a:lnTo>
                <a:lnTo>
                  <a:pt x="99011" y="60198"/>
                </a:lnTo>
                <a:lnTo>
                  <a:pt x="109724" y="47751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017776" y="4979796"/>
            <a:ext cx="1579245" cy="27127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490216" y="5254116"/>
            <a:ext cx="549008" cy="2712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371727" y="3927347"/>
            <a:ext cx="100837" cy="2515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456308" y="3703320"/>
            <a:ext cx="225805" cy="16484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755139" y="3653916"/>
            <a:ext cx="205105" cy="7594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067051" y="3684778"/>
            <a:ext cx="176022" cy="14732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326894" y="3892930"/>
            <a:ext cx="213487" cy="1301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717673" y="4096384"/>
            <a:ext cx="297180" cy="84455"/>
          </a:xfrm>
          <a:custGeom>
            <a:avLst/>
            <a:gdLst/>
            <a:ahLst/>
            <a:cxnLst/>
            <a:rect l="l" t="t" r="r" b="b"/>
            <a:pathLst>
              <a:path w="297180" h="84454">
                <a:moveTo>
                  <a:pt x="221112" y="52823"/>
                </a:moveTo>
                <a:lnTo>
                  <a:pt x="215391" y="84073"/>
                </a:lnTo>
                <a:lnTo>
                  <a:pt x="297179" y="60325"/>
                </a:lnTo>
                <a:lnTo>
                  <a:pt x="290254" y="55117"/>
                </a:lnTo>
                <a:lnTo>
                  <a:pt x="233679" y="55117"/>
                </a:lnTo>
                <a:lnTo>
                  <a:pt x="221112" y="52823"/>
                </a:lnTo>
                <a:close/>
              </a:path>
              <a:path w="297180" h="84454">
                <a:moveTo>
                  <a:pt x="223391" y="40375"/>
                </a:moveTo>
                <a:lnTo>
                  <a:pt x="221112" y="52823"/>
                </a:lnTo>
                <a:lnTo>
                  <a:pt x="233679" y="55117"/>
                </a:lnTo>
                <a:lnTo>
                  <a:pt x="235965" y="42671"/>
                </a:lnTo>
                <a:lnTo>
                  <a:pt x="223391" y="40375"/>
                </a:lnTo>
                <a:close/>
              </a:path>
              <a:path w="297180" h="84454">
                <a:moveTo>
                  <a:pt x="229107" y="9143"/>
                </a:moveTo>
                <a:lnTo>
                  <a:pt x="223391" y="40375"/>
                </a:lnTo>
                <a:lnTo>
                  <a:pt x="235965" y="42671"/>
                </a:lnTo>
                <a:lnTo>
                  <a:pt x="233679" y="55117"/>
                </a:lnTo>
                <a:lnTo>
                  <a:pt x="290254" y="55117"/>
                </a:lnTo>
                <a:lnTo>
                  <a:pt x="229107" y="9143"/>
                </a:lnTo>
                <a:close/>
              </a:path>
              <a:path w="297180" h="84454">
                <a:moveTo>
                  <a:pt x="2285" y="0"/>
                </a:moveTo>
                <a:lnTo>
                  <a:pt x="0" y="12445"/>
                </a:lnTo>
                <a:lnTo>
                  <a:pt x="221112" y="52823"/>
                </a:lnTo>
                <a:lnTo>
                  <a:pt x="223391" y="40375"/>
                </a:lnTo>
                <a:lnTo>
                  <a:pt x="228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115055" y="4139184"/>
            <a:ext cx="243840" cy="762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6618858" y="213739"/>
            <a:ext cx="5573141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First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, the steering command is up against its limit as the heading error is corrected. </a:t>
            </a:r>
            <a:endParaRPr lang="en-US" altLang="ja-JP" sz="1600" dirty="0" smtClean="0">
              <a:solidFill>
                <a:srgbClr val="000000"/>
              </a:solidFill>
              <a:latin typeface="RGCJSW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Then 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as the </a:t>
            </a:r>
            <a:r>
              <a:rPr lang="en-US" altLang="ja-JP" sz="1600" dirty="0" err="1">
                <a:solidFill>
                  <a:srgbClr val="FF0000"/>
                </a:solidFill>
                <a:latin typeface="RGCJSW+HelveticaNeue"/>
              </a:rPr>
              <a:t>crosstrack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error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starts to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grow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, the steering commands continue to correct the heading of the car beyond the alignment with the path. </a:t>
            </a:r>
            <a:endParaRPr lang="en-US" altLang="ja-JP" sz="1600" dirty="0" smtClean="0">
              <a:solidFill>
                <a:srgbClr val="000000"/>
              </a:solidFill>
              <a:latin typeface="RGCJSW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Finally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, the car enters the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exponential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convergence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segment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as before. </a:t>
            </a:r>
            <a:endParaRPr lang="en-US" altLang="ja-JP" sz="1600" dirty="0" smtClean="0">
              <a:solidFill>
                <a:srgbClr val="000000"/>
              </a:solidFill>
              <a:latin typeface="RGCJSW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In 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fact, it comes with a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global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stability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proof, meaning that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no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matter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what the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initial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conditions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, the controller will guide the car back to its path. </a:t>
            </a:r>
            <a:r>
              <a:rPr lang="ja-JP" altLang="en-US" sz="1600" dirty="0" smtClean="0">
                <a:solidFill>
                  <a:srgbClr val="000000"/>
                </a:solidFill>
                <a:latin typeface="RGCJSW+HelveticaNeue"/>
              </a:rPr>
              <a:t>どんな初期条件でも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Stanley</a:t>
            </a:r>
            <a:r>
              <a:rPr lang="ja-JP" altLang="en-US" sz="1600" dirty="0" smtClean="0">
                <a:solidFill>
                  <a:srgbClr val="000000"/>
                </a:solidFill>
                <a:latin typeface="RGCJSW+HelveticaNeue"/>
              </a:rPr>
              <a:t>コントローラは車をパスへ導く。</a:t>
            </a:r>
            <a:endParaRPr lang="en-US" altLang="ja-JP" sz="1600" dirty="0" smtClean="0">
              <a:solidFill>
                <a:srgbClr val="000000"/>
              </a:solidFill>
              <a:latin typeface="RGCJSW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In 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practice however, the Stanley controller is still a geometric path tracking controller, and as such does not consider many di</a:t>
            </a:r>
            <a:r>
              <a:rPr lang="en-US" altLang="ja-JP" sz="1600" dirty="0">
                <a:solidFill>
                  <a:srgbClr val="000000"/>
                </a:solidFill>
                <a:latin typeface="XKDJSU+HelveticaNeue"/>
              </a:rPr>
              <a:t>ff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erent aspects of real self-driving car. </a:t>
            </a:r>
            <a:endParaRPr lang="en-US" altLang="ja-JP" sz="1600" dirty="0" smtClean="0">
              <a:solidFill>
                <a:srgbClr val="000000"/>
              </a:solidFill>
              <a:latin typeface="RGCJSW+HelveticaNeue"/>
            </a:endParaRPr>
          </a:p>
          <a:p>
            <a:pPr marL="742950" lvl="1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For 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example, it does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not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consider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noisy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measurements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,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actuator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dynamics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or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tire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force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e</a:t>
            </a:r>
            <a:r>
              <a:rPr lang="en-US" altLang="ja-JP" sz="1600" dirty="0">
                <a:solidFill>
                  <a:srgbClr val="000000"/>
                </a:solidFill>
                <a:latin typeface="XKDJSU+HelveticaNeue"/>
              </a:rPr>
              <a:t>ff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ects, all of which can cause undesirable ride characteristics during maneuvers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. ADST</a:t>
            </a:r>
            <a:r>
              <a:rPr lang="ja-JP" altLang="en-US" sz="1600" dirty="0" smtClean="0">
                <a:solidFill>
                  <a:srgbClr val="000000"/>
                </a:solidFill>
                <a:latin typeface="RGCJSW+HelveticaNeue"/>
              </a:rPr>
              <a:t>でやっていたモデルの制御はすべて幾何学的コントローラなので、これらの弱みは全部存在するはず。</a:t>
            </a:r>
            <a:endParaRPr lang="ja-JP" altLang="en-US" sz="1600" dirty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0" y="4352720"/>
            <a:ext cx="124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最大</a:t>
            </a:r>
            <a:r>
              <a:rPr kumimoji="1" lang="en-US" altLang="ja-JP" sz="1400" dirty="0" smtClean="0"/>
              <a:t>steering angle</a:t>
            </a:r>
            <a:r>
              <a:rPr kumimoji="1" lang="ja-JP" altLang="en-US" sz="1400" dirty="0" smtClean="0"/>
              <a:t>制限</a:t>
            </a:r>
            <a:endParaRPr kumimoji="1" lang="ja-JP" altLang="en-US" sz="1400" dirty="0"/>
          </a:p>
        </p:txBody>
      </p:sp>
      <p:cxnSp>
        <p:nvCxnSpPr>
          <p:cNvPr id="31" name="直線矢印コネクタ 30"/>
          <p:cNvCxnSpPr>
            <a:stCxn id="29" idx="0"/>
          </p:cNvCxnSpPr>
          <p:nvPr/>
        </p:nvCxnSpPr>
        <p:spPr>
          <a:xfrm flipV="1">
            <a:off x="622218" y="3832098"/>
            <a:ext cx="686135" cy="5206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41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587" y="591058"/>
            <a:ext cx="2290318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00404" y="1463294"/>
            <a:ext cx="3191129" cy="400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2794" y="1859533"/>
            <a:ext cx="5575173" cy="3215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1192" y="1436877"/>
            <a:ext cx="661035" cy="10693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3175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85140" marR="5080" lvl="0" indent="0" algn="r" defTabSz="914400" rtl="0" eaLnBrk="1" fontAlgn="auto" latinLnBrk="0" hangingPunct="1">
              <a:lnSpc>
                <a:spcPts val="251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1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  o</a:t>
            </a:r>
            <a:endParaRPr kumimoji="1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72794" y="2178126"/>
            <a:ext cx="4423790" cy="3218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00404" y="3518027"/>
            <a:ext cx="4135501" cy="4008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72794" y="3913962"/>
            <a:ext cx="5998590" cy="3218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00404" y="4226940"/>
            <a:ext cx="5006340" cy="4008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1192" y="3491610"/>
            <a:ext cx="661035" cy="14611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3175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85140" marR="0" lvl="0" indent="0" algn="l" defTabSz="914400" rtl="0" eaLnBrk="1" fontAlgn="auto" latinLnBrk="0" hangingPunct="1">
              <a:lnSpc>
                <a:spcPts val="24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1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</a:t>
            </a:r>
            <a:endParaRPr kumimoji="1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31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85140" marR="0" lvl="0" indent="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1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</a:t>
            </a:r>
            <a:endParaRPr kumimoji="1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72794" y="4624704"/>
            <a:ext cx="7414768" cy="3215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72794" y="4917313"/>
            <a:ext cx="1067676" cy="32156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75536" y="2863469"/>
            <a:ext cx="273050" cy="236220"/>
          </a:xfrm>
          <a:custGeom>
            <a:avLst/>
            <a:gdLst/>
            <a:ahLst/>
            <a:cxnLst/>
            <a:rect l="l" t="t" r="r" b="b"/>
            <a:pathLst>
              <a:path w="273050" h="236219">
                <a:moveTo>
                  <a:pt x="197484" y="0"/>
                </a:moveTo>
                <a:lnTo>
                  <a:pt x="194182" y="9651"/>
                </a:lnTo>
                <a:lnTo>
                  <a:pt x="207805" y="15557"/>
                </a:lnTo>
                <a:lnTo>
                  <a:pt x="219535" y="23749"/>
                </a:lnTo>
                <a:lnTo>
                  <a:pt x="243437" y="61777"/>
                </a:lnTo>
                <a:lnTo>
                  <a:pt x="251206" y="116712"/>
                </a:lnTo>
                <a:lnTo>
                  <a:pt x="250326" y="137550"/>
                </a:lnTo>
                <a:lnTo>
                  <a:pt x="237235" y="188467"/>
                </a:lnTo>
                <a:lnTo>
                  <a:pt x="208018" y="220257"/>
                </a:lnTo>
                <a:lnTo>
                  <a:pt x="194563" y="226186"/>
                </a:lnTo>
                <a:lnTo>
                  <a:pt x="197484" y="235838"/>
                </a:lnTo>
                <a:lnTo>
                  <a:pt x="242597" y="208996"/>
                </a:lnTo>
                <a:lnTo>
                  <a:pt x="267874" y="159607"/>
                </a:lnTo>
                <a:lnTo>
                  <a:pt x="272669" y="117982"/>
                </a:lnTo>
                <a:lnTo>
                  <a:pt x="271454" y="96337"/>
                </a:lnTo>
                <a:lnTo>
                  <a:pt x="261739" y="58046"/>
                </a:lnTo>
                <a:lnTo>
                  <a:pt x="229600" y="15176"/>
                </a:lnTo>
                <a:lnTo>
                  <a:pt x="214608" y="6219"/>
                </a:lnTo>
                <a:lnTo>
                  <a:pt x="197484" y="0"/>
                </a:lnTo>
                <a:close/>
              </a:path>
              <a:path w="273050" h="236219">
                <a:moveTo>
                  <a:pt x="75184" y="0"/>
                </a:moveTo>
                <a:lnTo>
                  <a:pt x="30196" y="26896"/>
                </a:lnTo>
                <a:lnTo>
                  <a:pt x="4857" y="76358"/>
                </a:lnTo>
                <a:lnTo>
                  <a:pt x="0" y="117982"/>
                </a:lnTo>
                <a:lnTo>
                  <a:pt x="1214" y="139628"/>
                </a:lnTo>
                <a:lnTo>
                  <a:pt x="10929" y="177919"/>
                </a:lnTo>
                <a:lnTo>
                  <a:pt x="43021" y="220678"/>
                </a:lnTo>
                <a:lnTo>
                  <a:pt x="75184" y="235838"/>
                </a:lnTo>
                <a:lnTo>
                  <a:pt x="78104" y="226186"/>
                </a:lnTo>
                <a:lnTo>
                  <a:pt x="64722" y="220257"/>
                </a:lnTo>
                <a:lnTo>
                  <a:pt x="53149" y="211994"/>
                </a:lnTo>
                <a:lnTo>
                  <a:pt x="29338" y="173416"/>
                </a:lnTo>
                <a:lnTo>
                  <a:pt x="21462" y="116712"/>
                </a:lnTo>
                <a:lnTo>
                  <a:pt x="22342" y="96639"/>
                </a:lnTo>
                <a:lnTo>
                  <a:pt x="35432" y="46989"/>
                </a:lnTo>
                <a:lnTo>
                  <a:pt x="64936" y="15557"/>
                </a:lnTo>
                <a:lnTo>
                  <a:pt x="78485" y="9651"/>
                </a:lnTo>
                <a:lnTo>
                  <a:pt x="75184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07641" y="2863469"/>
            <a:ext cx="273050" cy="236220"/>
          </a:xfrm>
          <a:custGeom>
            <a:avLst/>
            <a:gdLst/>
            <a:ahLst/>
            <a:cxnLst/>
            <a:rect l="l" t="t" r="r" b="b"/>
            <a:pathLst>
              <a:path w="273050" h="236219">
                <a:moveTo>
                  <a:pt x="197484" y="0"/>
                </a:moveTo>
                <a:lnTo>
                  <a:pt x="194182" y="9651"/>
                </a:lnTo>
                <a:lnTo>
                  <a:pt x="207805" y="15557"/>
                </a:lnTo>
                <a:lnTo>
                  <a:pt x="219535" y="23749"/>
                </a:lnTo>
                <a:lnTo>
                  <a:pt x="243437" y="61777"/>
                </a:lnTo>
                <a:lnTo>
                  <a:pt x="251206" y="116712"/>
                </a:lnTo>
                <a:lnTo>
                  <a:pt x="250326" y="137550"/>
                </a:lnTo>
                <a:lnTo>
                  <a:pt x="237235" y="188467"/>
                </a:lnTo>
                <a:lnTo>
                  <a:pt x="208018" y="220257"/>
                </a:lnTo>
                <a:lnTo>
                  <a:pt x="194563" y="226186"/>
                </a:lnTo>
                <a:lnTo>
                  <a:pt x="197484" y="235838"/>
                </a:lnTo>
                <a:lnTo>
                  <a:pt x="242597" y="208996"/>
                </a:lnTo>
                <a:lnTo>
                  <a:pt x="267874" y="159607"/>
                </a:lnTo>
                <a:lnTo>
                  <a:pt x="272669" y="117982"/>
                </a:lnTo>
                <a:lnTo>
                  <a:pt x="271454" y="96337"/>
                </a:lnTo>
                <a:lnTo>
                  <a:pt x="261739" y="58046"/>
                </a:lnTo>
                <a:lnTo>
                  <a:pt x="229600" y="15176"/>
                </a:lnTo>
                <a:lnTo>
                  <a:pt x="214608" y="6219"/>
                </a:lnTo>
                <a:lnTo>
                  <a:pt x="197484" y="0"/>
                </a:lnTo>
                <a:close/>
              </a:path>
              <a:path w="273050" h="236219">
                <a:moveTo>
                  <a:pt x="75183" y="0"/>
                </a:moveTo>
                <a:lnTo>
                  <a:pt x="30196" y="26896"/>
                </a:lnTo>
                <a:lnTo>
                  <a:pt x="4857" y="76358"/>
                </a:lnTo>
                <a:lnTo>
                  <a:pt x="0" y="117982"/>
                </a:lnTo>
                <a:lnTo>
                  <a:pt x="1214" y="139628"/>
                </a:lnTo>
                <a:lnTo>
                  <a:pt x="10929" y="177919"/>
                </a:lnTo>
                <a:lnTo>
                  <a:pt x="43021" y="220678"/>
                </a:lnTo>
                <a:lnTo>
                  <a:pt x="75183" y="235838"/>
                </a:lnTo>
                <a:lnTo>
                  <a:pt x="78104" y="226186"/>
                </a:lnTo>
                <a:lnTo>
                  <a:pt x="64722" y="220257"/>
                </a:lnTo>
                <a:lnTo>
                  <a:pt x="53149" y="211994"/>
                </a:lnTo>
                <a:lnTo>
                  <a:pt x="29338" y="173416"/>
                </a:lnTo>
                <a:lnTo>
                  <a:pt x="21462" y="116712"/>
                </a:lnTo>
                <a:lnTo>
                  <a:pt x="22342" y="96639"/>
                </a:lnTo>
                <a:lnTo>
                  <a:pt x="35432" y="46989"/>
                </a:lnTo>
                <a:lnTo>
                  <a:pt x="64936" y="15557"/>
                </a:lnTo>
                <a:lnTo>
                  <a:pt x="78485" y="9651"/>
                </a:lnTo>
                <a:lnTo>
                  <a:pt x="75183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68908" y="2787142"/>
            <a:ext cx="22821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>
                <a:tab pos="570865" algn="l"/>
                <a:tab pos="1390015" algn="l"/>
              </a:tabLst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𝛿 </a:t>
            </a:r>
            <a:r>
              <a:rPr kumimoji="1" sz="20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𝑡	=</a:t>
            </a:r>
            <a:r>
              <a:rPr kumimoji="1" sz="2000" b="0" i="0" u="none" strike="noStrike" kern="1200" cap="none" spc="1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𝜓</a:t>
            </a:r>
            <a:r>
              <a:rPr kumimoji="1" sz="2000" b="0" i="0" u="none" strike="noStrike" kern="1200" cap="none" spc="434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𝑡	+</a:t>
            </a:r>
            <a:r>
              <a:rPr kumimoji="1" sz="2000" b="0" i="0" u="none" strike="noStrike" kern="1200" cap="none" spc="-4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tan</a:t>
            </a:r>
            <a:r>
              <a:rPr kumimoji="1" sz="2175" b="0" i="0" u="none" strike="noStrike" kern="1200" cap="none" spc="0" normalizeH="0" baseline="28735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−1</a:t>
            </a:r>
            <a:endParaRPr kumimoji="1" sz="2175" b="0" i="0" u="none" strike="noStrike" kern="1200" cap="none" spc="0" normalizeH="0" baseline="28735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472565" y="2656458"/>
            <a:ext cx="1364615" cy="648970"/>
          </a:xfrm>
          <a:custGeom>
            <a:avLst/>
            <a:gdLst/>
            <a:ahLst/>
            <a:cxnLst/>
            <a:rect l="l" t="t" r="r" b="b"/>
            <a:pathLst>
              <a:path w="1364614" h="648970">
                <a:moveTo>
                  <a:pt x="1253485" y="0"/>
                </a:moveTo>
                <a:lnTo>
                  <a:pt x="1247643" y="9270"/>
                </a:lnTo>
                <a:lnTo>
                  <a:pt x="1268386" y="34155"/>
                </a:lnTo>
                <a:lnTo>
                  <a:pt x="1286616" y="63849"/>
                </a:lnTo>
                <a:lnTo>
                  <a:pt x="1315588" y="137667"/>
                </a:lnTo>
                <a:lnTo>
                  <a:pt x="1326089" y="180677"/>
                </a:lnTo>
                <a:lnTo>
                  <a:pt x="1333590" y="226091"/>
                </a:lnTo>
                <a:lnTo>
                  <a:pt x="1338091" y="273935"/>
                </a:lnTo>
                <a:lnTo>
                  <a:pt x="1339591" y="324230"/>
                </a:lnTo>
                <a:lnTo>
                  <a:pt x="1338093" y="373566"/>
                </a:lnTo>
                <a:lnTo>
                  <a:pt x="1333606" y="420973"/>
                </a:lnTo>
                <a:lnTo>
                  <a:pt x="1326143" y="466427"/>
                </a:lnTo>
                <a:lnTo>
                  <a:pt x="1315715" y="509904"/>
                </a:lnTo>
                <a:lnTo>
                  <a:pt x="1302471" y="549884"/>
                </a:lnTo>
                <a:lnTo>
                  <a:pt x="1286727" y="584850"/>
                </a:lnTo>
                <a:lnTo>
                  <a:pt x="1247643" y="639699"/>
                </a:lnTo>
                <a:lnTo>
                  <a:pt x="1253485" y="648969"/>
                </a:lnTo>
                <a:lnTo>
                  <a:pt x="1299348" y="594280"/>
                </a:lnTo>
                <a:lnTo>
                  <a:pt x="1318297" y="558619"/>
                </a:lnTo>
                <a:lnTo>
                  <a:pt x="1334638" y="517398"/>
                </a:lnTo>
                <a:lnTo>
                  <a:pt x="1347733" y="472318"/>
                </a:lnTo>
                <a:lnTo>
                  <a:pt x="1357101" y="425084"/>
                </a:lnTo>
                <a:lnTo>
                  <a:pt x="1362731" y="375683"/>
                </a:lnTo>
                <a:lnTo>
                  <a:pt x="1364610" y="324103"/>
                </a:lnTo>
                <a:lnTo>
                  <a:pt x="1362731" y="271928"/>
                </a:lnTo>
                <a:lnTo>
                  <a:pt x="1357101" y="222265"/>
                </a:lnTo>
                <a:lnTo>
                  <a:pt x="1347733" y="175103"/>
                </a:lnTo>
                <a:lnTo>
                  <a:pt x="1334638" y="130428"/>
                </a:lnTo>
                <a:lnTo>
                  <a:pt x="1318297" y="89779"/>
                </a:lnTo>
                <a:lnTo>
                  <a:pt x="1299348" y="54498"/>
                </a:lnTo>
                <a:lnTo>
                  <a:pt x="1277756" y="24576"/>
                </a:lnTo>
                <a:lnTo>
                  <a:pt x="1253485" y="0"/>
                </a:lnTo>
                <a:close/>
              </a:path>
              <a:path w="1364614" h="648970">
                <a:moveTo>
                  <a:pt x="111120" y="0"/>
                </a:moveTo>
                <a:lnTo>
                  <a:pt x="65320" y="54498"/>
                </a:lnTo>
                <a:lnTo>
                  <a:pt x="46380" y="89779"/>
                </a:lnTo>
                <a:lnTo>
                  <a:pt x="30094" y="130428"/>
                </a:lnTo>
                <a:lnTo>
                  <a:pt x="16926" y="175103"/>
                </a:lnTo>
                <a:lnTo>
                  <a:pt x="7520" y="222265"/>
                </a:lnTo>
                <a:lnTo>
                  <a:pt x="1876" y="271928"/>
                </a:lnTo>
                <a:lnTo>
                  <a:pt x="0" y="324230"/>
                </a:lnTo>
                <a:lnTo>
                  <a:pt x="1876" y="375683"/>
                </a:lnTo>
                <a:lnTo>
                  <a:pt x="7520" y="425084"/>
                </a:lnTo>
                <a:lnTo>
                  <a:pt x="16926" y="472318"/>
                </a:lnTo>
                <a:lnTo>
                  <a:pt x="30094" y="517398"/>
                </a:lnTo>
                <a:lnTo>
                  <a:pt x="46380" y="558619"/>
                </a:lnTo>
                <a:lnTo>
                  <a:pt x="65320" y="594280"/>
                </a:lnTo>
                <a:lnTo>
                  <a:pt x="111120" y="648969"/>
                </a:lnTo>
                <a:lnTo>
                  <a:pt x="116962" y="639699"/>
                </a:lnTo>
                <a:lnTo>
                  <a:pt x="96148" y="614793"/>
                </a:lnTo>
                <a:lnTo>
                  <a:pt x="77893" y="584850"/>
                </a:lnTo>
                <a:lnTo>
                  <a:pt x="62187" y="549884"/>
                </a:lnTo>
                <a:lnTo>
                  <a:pt x="49017" y="509904"/>
                </a:lnTo>
                <a:lnTo>
                  <a:pt x="38589" y="466427"/>
                </a:lnTo>
                <a:lnTo>
                  <a:pt x="31126" y="420973"/>
                </a:lnTo>
                <a:lnTo>
                  <a:pt x="26639" y="373566"/>
                </a:lnTo>
                <a:lnTo>
                  <a:pt x="25145" y="324103"/>
                </a:lnTo>
                <a:lnTo>
                  <a:pt x="26639" y="273935"/>
                </a:lnTo>
                <a:lnTo>
                  <a:pt x="31126" y="226091"/>
                </a:lnTo>
                <a:lnTo>
                  <a:pt x="38589" y="180677"/>
                </a:lnTo>
                <a:lnTo>
                  <a:pt x="49017" y="137667"/>
                </a:lnTo>
                <a:lnTo>
                  <a:pt x="62259" y="98353"/>
                </a:lnTo>
                <a:lnTo>
                  <a:pt x="96219" y="34155"/>
                </a:lnTo>
                <a:lnTo>
                  <a:pt x="116962" y="9270"/>
                </a:lnTo>
                <a:lnTo>
                  <a:pt x="11112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598036" y="2981325"/>
            <a:ext cx="1114425" cy="0"/>
          </a:xfrm>
          <a:custGeom>
            <a:avLst/>
            <a:gdLst/>
            <a:ahLst/>
            <a:cxnLst/>
            <a:rect l="l" t="t" r="r" b="b"/>
            <a:pathLst>
              <a:path w="1114425">
                <a:moveTo>
                  <a:pt x="0" y="0"/>
                </a:moveTo>
                <a:lnTo>
                  <a:pt x="1114043" y="0"/>
                </a:lnTo>
              </a:path>
            </a:pathLst>
          </a:custGeom>
          <a:ln w="16764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49370" y="2595118"/>
            <a:ext cx="6127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1" sz="2000" b="0" i="0" u="none" strike="noStrike" kern="1200" cap="none" spc="2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𝑒</a:t>
            </a:r>
            <a:r>
              <a:rPr kumimoji="1" sz="2000" b="0" i="0" u="none" strike="noStrike" kern="1200" cap="none" spc="-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(</a:t>
            </a:r>
            <a:r>
              <a:rPr kumimoji="1" sz="2000" b="0" i="0" u="none" strike="noStrike" kern="1200" cap="none" spc="4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𝑡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)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560317" y="2957830"/>
            <a:ext cx="11912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1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1" sz="2175" b="0" i="0" u="none" strike="noStrike" kern="1200" cap="none" spc="22" normalizeH="0" baseline="-15325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𝑠 </a:t>
            </a: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+</a:t>
            </a:r>
            <a:r>
              <a:rPr kumimoji="1" sz="2000" b="0" i="0" u="none" strike="noStrike" kern="1200" cap="none" spc="-17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0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1" sz="2175" b="0" i="0" u="none" strike="noStrike" kern="1200" cap="none" spc="30" normalizeH="0" baseline="-15325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</a:t>
            </a:r>
            <a:r>
              <a:rPr kumimoji="1" sz="20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(𝑡)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527297" y="2986277"/>
            <a:ext cx="349250" cy="349250"/>
          </a:xfrm>
          <a:custGeom>
            <a:avLst/>
            <a:gdLst/>
            <a:ahLst/>
            <a:cxnLst/>
            <a:rect l="l" t="t" r="r" b="b"/>
            <a:pathLst>
              <a:path w="349250" h="349250">
                <a:moveTo>
                  <a:pt x="0" y="174498"/>
                </a:moveTo>
                <a:lnTo>
                  <a:pt x="6231" y="128102"/>
                </a:lnTo>
                <a:lnTo>
                  <a:pt x="23819" y="86416"/>
                </a:lnTo>
                <a:lnTo>
                  <a:pt x="51101" y="51101"/>
                </a:lnTo>
                <a:lnTo>
                  <a:pt x="86416" y="23819"/>
                </a:lnTo>
                <a:lnTo>
                  <a:pt x="128102" y="6231"/>
                </a:lnTo>
                <a:lnTo>
                  <a:pt x="174498" y="0"/>
                </a:lnTo>
                <a:lnTo>
                  <a:pt x="220893" y="6231"/>
                </a:lnTo>
                <a:lnTo>
                  <a:pt x="262579" y="23819"/>
                </a:lnTo>
                <a:lnTo>
                  <a:pt x="297894" y="51101"/>
                </a:lnTo>
                <a:lnTo>
                  <a:pt x="325176" y="86416"/>
                </a:lnTo>
                <a:lnTo>
                  <a:pt x="342764" y="128102"/>
                </a:lnTo>
                <a:lnTo>
                  <a:pt x="348996" y="174498"/>
                </a:lnTo>
                <a:lnTo>
                  <a:pt x="342764" y="220893"/>
                </a:lnTo>
                <a:lnTo>
                  <a:pt x="325176" y="262579"/>
                </a:lnTo>
                <a:lnTo>
                  <a:pt x="297894" y="297894"/>
                </a:lnTo>
                <a:lnTo>
                  <a:pt x="262579" y="325176"/>
                </a:lnTo>
                <a:lnTo>
                  <a:pt x="220893" y="342764"/>
                </a:lnTo>
                <a:lnTo>
                  <a:pt x="174498" y="348996"/>
                </a:lnTo>
                <a:lnTo>
                  <a:pt x="128102" y="342764"/>
                </a:lnTo>
                <a:lnTo>
                  <a:pt x="86416" y="325176"/>
                </a:lnTo>
                <a:lnTo>
                  <a:pt x="51101" y="297894"/>
                </a:lnTo>
                <a:lnTo>
                  <a:pt x="23819" y="262579"/>
                </a:lnTo>
                <a:lnTo>
                  <a:pt x="6231" y="220893"/>
                </a:lnTo>
                <a:lnTo>
                  <a:pt x="0" y="174498"/>
                </a:lnTo>
                <a:close/>
              </a:path>
            </a:pathLst>
          </a:custGeom>
          <a:ln w="28956">
            <a:solidFill>
              <a:srgbClr val="417A85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6623971" y="323706"/>
            <a:ext cx="559190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>
                <a:solidFill>
                  <a:srgbClr val="000000"/>
                </a:solidFill>
                <a:latin typeface="XKBSMM+PingFangSC-Regular"/>
              </a:rPr>
              <a:t>背景：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During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low-speed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operation, the pure pursuit and Stanley controllers can behave quite aggressively when confronted with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noisy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velocity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estimates. </a:t>
            </a:r>
            <a:r>
              <a:rPr lang="ja-JP" altLang="en-US" sz="1600" dirty="0" smtClean="0">
                <a:solidFill>
                  <a:srgbClr val="000000"/>
                </a:solidFill>
                <a:latin typeface="RGCJSW+HelveticaNeue"/>
              </a:rPr>
              <a:t>低速こそノイズに弱い。</a:t>
            </a:r>
            <a:endParaRPr lang="en-US" altLang="ja-JP" sz="1600" dirty="0" smtClean="0">
              <a:solidFill>
                <a:srgbClr val="000000"/>
              </a:solidFill>
              <a:latin typeface="RGCJSW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FF0000"/>
                </a:solidFill>
                <a:latin typeface="RGCJSW+HelveticaNeue"/>
              </a:rPr>
              <a:t>Errors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in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low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speed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estimates tend to get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amplified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in the steering command. </a:t>
            </a: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This 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leads to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wild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 smtClean="0">
                <a:solidFill>
                  <a:srgbClr val="FF0000"/>
                </a:solidFill>
                <a:latin typeface="RGCJSW+HelveticaNeue"/>
              </a:rPr>
              <a:t>swings</a:t>
            </a:r>
            <a:r>
              <a:rPr lang="en-US" altLang="ja-JP" sz="1600" dirty="0" smtClean="0">
                <a:latin typeface="RGCJSW+HelveticaNeue"/>
              </a:rPr>
              <a:t>(</a:t>
            </a:r>
            <a:r>
              <a:rPr lang="ja-JP" altLang="en-US" sz="1600" dirty="0" smtClean="0">
                <a:latin typeface="RGCJSW+HelveticaNeue"/>
              </a:rPr>
              <a:t>激しい変動</a:t>
            </a:r>
            <a:r>
              <a:rPr lang="en-US" altLang="ja-JP" sz="1600" dirty="0" smtClean="0">
                <a:latin typeface="RGCJSW+HelveticaNeue"/>
              </a:rPr>
              <a:t>)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in the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steering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wheel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, which is not desirable for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rider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 smtClean="0">
                <a:solidFill>
                  <a:srgbClr val="FF0000"/>
                </a:solidFill>
                <a:latin typeface="RGCJSW+HelveticaNeue"/>
              </a:rPr>
              <a:t>comfort</a:t>
            </a:r>
            <a:r>
              <a:rPr lang="ja-JP" altLang="en-US" sz="1600" dirty="0" smtClean="0">
                <a:latin typeface="RGCJSW+HelveticaNeue"/>
              </a:rPr>
              <a:t>（快適）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. </a:t>
            </a:r>
            <a:endParaRPr lang="ja-JP" altLang="en-US" sz="1600" dirty="0"/>
          </a:p>
        </p:txBody>
      </p:sp>
      <p:sp>
        <p:nvSpPr>
          <p:cNvPr id="23" name="正方形/長方形 22"/>
          <p:cNvSpPr/>
          <p:nvPr/>
        </p:nvSpPr>
        <p:spPr>
          <a:xfrm>
            <a:off x="6945923" y="2284713"/>
            <a:ext cx="52611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>
                <a:solidFill>
                  <a:srgbClr val="000000"/>
                </a:solidFill>
                <a:latin typeface="XKBSMM+PingFangSC-Regular"/>
              </a:rPr>
              <a:t>背景：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At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higher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speeds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, the issue that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steering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commands need to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vary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slowly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to ensure lateral forces are not excessive. </a:t>
            </a:r>
            <a:endParaRPr lang="en-US" altLang="ja-JP" sz="1600" dirty="0" smtClean="0">
              <a:solidFill>
                <a:srgbClr val="000000"/>
              </a:solidFill>
              <a:latin typeface="RGCJSW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Even 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with this scaling on speeds, Stanley’s response was overly aggressive at high speeds, and so a damping term on heading rate was also added. </a:t>
            </a:r>
            <a:endParaRPr lang="en-US" altLang="ja-JP" sz="1600" dirty="0" smtClean="0">
              <a:solidFill>
                <a:srgbClr val="000000"/>
              </a:solidFill>
              <a:latin typeface="RGCJSW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This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essentially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converts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the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heading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error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control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portion to a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PD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controller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, and the same idea can be applied to the pure pursuit control of curvature as well. </a:t>
            </a:r>
            <a:endParaRPr lang="ja-JP" altLang="en-US" sz="1600" dirty="0"/>
          </a:p>
        </p:txBody>
      </p:sp>
      <p:cxnSp>
        <p:nvCxnSpPr>
          <p:cNvPr id="25" name="直線矢印コネクタ 24"/>
          <p:cNvCxnSpPr>
            <a:stCxn id="3" idx="3"/>
            <a:endCxn id="21" idx="1"/>
          </p:cNvCxnSpPr>
          <p:nvPr/>
        </p:nvCxnSpPr>
        <p:spPr>
          <a:xfrm flipV="1">
            <a:off x="3991533" y="1231647"/>
            <a:ext cx="2632438" cy="4320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>
            <a:stCxn id="7" idx="3"/>
            <a:endCxn id="23" idx="1"/>
          </p:cNvCxnSpPr>
          <p:nvPr/>
        </p:nvCxnSpPr>
        <p:spPr>
          <a:xfrm flipV="1">
            <a:off x="4935905" y="3438875"/>
            <a:ext cx="2010018" cy="2795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/>
          <p:cNvSpPr txBox="1"/>
          <p:nvPr/>
        </p:nvSpPr>
        <p:spPr>
          <a:xfrm>
            <a:off x="8876120" y="4547931"/>
            <a:ext cx="3063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 smtClean="0">
                <a:solidFill>
                  <a:srgbClr val="FF0000"/>
                </a:solidFill>
              </a:rPr>
              <a:t>D</a:t>
            </a:r>
            <a:r>
              <a:rPr kumimoji="1" lang="ja-JP" altLang="en-US" sz="1600" dirty="0" smtClean="0"/>
              <a:t>の特徴はまさに</a:t>
            </a:r>
            <a:r>
              <a:rPr kumimoji="1" lang="ja-JP" altLang="en-US" sz="1600" dirty="0" smtClean="0">
                <a:solidFill>
                  <a:srgbClr val="FF0000"/>
                </a:solidFill>
              </a:rPr>
              <a:t>ダンピング</a:t>
            </a:r>
            <a:r>
              <a:rPr kumimoji="1" lang="ja-JP" altLang="en-US" sz="1600" dirty="0" smtClean="0"/>
              <a:t>だ</a:t>
            </a:r>
            <a:endParaRPr kumimoji="1" lang="ja-JP" altLang="en-US" sz="1600" dirty="0"/>
          </a:p>
        </p:txBody>
      </p:sp>
      <p:sp>
        <p:nvSpPr>
          <p:cNvPr id="32" name="正方形/長方形 31"/>
          <p:cNvSpPr/>
          <p:nvPr/>
        </p:nvSpPr>
        <p:spPr>
          <a:xfrm>
            <a:off x="2340470" y="4250146"/>
            <a:ext cx="2284284" cy="3868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3077930" y="4888201"/>
            <a:ext cx="4251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 smtClean="0"/>
              <a:t>Feedforward</a:t>
            </a:r>
            <a:r>
              <a:rPr kumimoji="1" lang="ja-JP" altLang="en-US" sz="1600" dirty="0" smtClean="0"/>
              <a:t>はいつも</a:t>
            </a:r>
            <a:r>
              <a:rPr kumimoji="1" lang="ja-JP" altLang="en-US" sz="1600" dirty="0" smtClean="0">
                <a:solidFill>
                  <a:srgbClr val="FF0000"/>
                </a:solidFill>
              </a:rPr>
              <a:t>固有</a:t>
            </a:r>
            <a:r>
              <a:rPr kumimoji="1" lang="ja-JP" altLang="en-US" sz="1600" dirty="0" smtClean="0"/>
              <a:t>部分が存在する時に有用、例えば速度維持だけで必要なスロットル。</a:t>
            </a:r>
            <a:endParaRPr kumimoji="1" lang="ja-JP" altLang="en-US" sz="1600" dirty="0"/>
          </a:p>
        </p:txBody>
      </p:sp>
      <p:sp>
        <p:nvSpPr>
          <p:cNvPr id="34" name="正方形/長方形 33"/>
          <p:cNvSpPr/>
          <p:nvPr/>
        </p:nvSpPr>
        <p:spPr>
          <a:xfrm>
            <a:off x="0" y="5293200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sz="1600" dirty="0">
                <a:solidFill>
                  <a:srgbClr val="000000"/>
                </a:solidFill>
                <a:latin typeface="XKBSMM+PingFangSC-Regular"/>
              </a:rPr>
              <a:t>背景：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For curved paths with high curvature, the controller fails to track them well as the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reference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dynamics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were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not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considered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in the derivation of the geometric controllers. </a:t>
            </a:r>
            <a:endParaRPr lang="en-US" altLang="ja-JP" sz="1600" dirty="0" smtClean="0">
              <a:solidFill>
                <a:srgbClr val="000000"/>
              </a:solidFill>
              <a:latin typeface="RGCJSW+HelveticaNeue"/>
            </a:endParaRPr>
          </a:p>
          <a:p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- 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Improves tracking on curves by adding a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feedforward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term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on heading. </a:t>
            </a:r>
            <a:r>
              <a:rPr lang="ja-JP" altLang="en-US" sz="1600" dirty="0">
                <a:solidFill>
                  <a:srgbClr val="000000"/>
                </a:solidFill>
                <a:latin typeface="RGCJSW+HelveticaNeue"/>
              </a:rPr>
              <a:t>つまり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path</a:t>
            </a:r>
            <a:r>
              <a:rPr lang="ja-JP" altLang="en-US" sz="1600" dirty="0">
                <a:solidFill>
                  <a:srgbClr val="000000"/>
                </a:solidFill>
                <a:latin typeface="RGCJSW+HelveticaNeue"/>
              </a:rPr>
              <a:t>の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heading</a:t>
            </a:r>
            <a:endParaRPr lang="ja-JP" altLang="en-US" sz="1600" dirty="0"/>
          </a:p>
        </p:txBody>
      </p:sp>
      <p:sp>
        <p:nvSpPr>
          <p:cNvPr id="35" name="正方形/長方形 34"/>
          <p:cNvSpPr/>
          <p:nvPr/>
        </p:nvSpPr>
        <p:spPr>
          <a:xfrm>
            <a:off x="7329676" y="4858523"/>
            <a:ext cx="488620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>
                <a:solidFill>
                  <a:srgbClr val="000000"/>
                </a:solidFill>
                <a:latin typeface="XKBSMM+PingFangSC-Regular"/>
              </a:rPr>
              <a:t>結論： </a:t>
            </a:r>
            <a:endParaRPr lang="en-US" altLang="ja-JP" sz="1600" dirty="0" smtClean="0">
              <a:solidFill>
                <a:srgbClr val="000000"/>
              </a:solidFill>
              <a:latin typeface="XKBSMM+PingFangSC-Regular"/>
            </a:endParaRP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With 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these modifications, the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Stanley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controller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becomes a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useful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tool for </a:t>
            </a:r>
            <a:r>
              <a:rPr lang="en-US" altLang="ja-JP" sz="1600" dirty="0" smtClean="0">
                <a:solidFill>
                  <a:srgbClr val="FF0000"/>
                </a:solidFill>
                <a:latin typeface="RGCJSW+HelveticaNeue"/>
              </a:rPr>
              <a:t>moderate</a:t>
            </a:r>
            <a:r>
              <a:rPr lang="ja-JP" altLang="en-US" sz="1600" dirty="0" smtClean="0">
                <a:solidFill>
                  <a:srgbClr val="FF0000"/>
                </a:solidFill>
                <a:latin typeface="RGCJSW+HelveticaNeue"/>
              </a:rPr>
              <a:t>（適度な）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driving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tasks as long as the vehicle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avoids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exiting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the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linear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tire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region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en-US" altLang="ja-JP" sz="1600" dirty="0" smtClean="0"/>
              <a:t>Define </a:t>
            </a:r>
            <a:r>
              <a:rPr lang="en-US" altLang="ja-JP" sz="1600" dirty="0"/>
              <a:t>paths that are safe to track in the 4th course. </a:t>
            </a:r>
            <a:endParaRPr lang="en-US" altLang="ja-JP" sz="1600" dirty="0" smtClean="0"/>
          </a:p>
          <a:p>
            <a:pPr marL="285750" indent="-285750">
              <a:buFontTx/>
              <a:buChar char="-"/>
            </a:pPr>
            <a:r>
              <a:rPr lang="en-US" altLang="ja-JP" sz="1600" dirty="0" smtClean="0"/>
              <a:t>Add </a:t>
            </a:r>
            <a:r>
              <a:rPr lang="en-US" altLang="ja-JP" sz="1600" dirty="0"/>
              <a:t>further enhancements that improve the controllers’ real-world performance.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5883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5431790"/>
          </a:xfrm>
          <a:custGeom>
            <a:avLst/>
            <a:gdLst/>
            <a:ahLst/>
            <a:cxnLst/>
            <a:rect l="l" t="t" r="r" b="b"/>
            <a:pathLst>
              <a:path w="12192000" h="5431790">
                <a:moveTo>
                  <a:pt x="0" y="5431536"/>
                </a:moveTo>
                <a:lnTo>
                  <a:pt x="12192000" y="5431536"/>
                </a:lnTo>
                <a:lnTo>
                  <a:pt x="12192000" y="0"/>
                </a:lnTo>
                <a:lnTo>
                  <a:pt x="0" y="0"/>
                </a:lnTo>
                <a:lnTo>
                  <a:pt x="0" y="5431536"/>
                </a:lnTo>
                <a:close/>
              </a:path>
            </a:pathLst>
          </a:custGeom>
          <a:solidFill>
            <a:srgbClr val="002A5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5431790"/>
          </a:xfrm>
          <a:custGeom>
            <a:avLst/>
            <a:gdLst/>
            <a:ahLst/>
            <a:cxnLst/>
            <a:rect l="l" t="t" r="r" b="b"/>
            <a:pathLst>
              <a:path w="12192000" h="5431790">
                <a:moveTo>
                  <a:pt x="0" y="5431536"/>
                </a:moveTo>
                <a:lnTo>
                  <a:pt x="12192000" y="5431536"/>
                </a:lnTo>
                <a:lnTo>
                  <a:pt x="12192000" y="0"/>
                </a:lnTo>
                <a:lnTo>
                  <a:pt x="0" y="0"/>
                </a:lnTo>
                <a:lnTo>
                  <a:pt x="0" y="5431536"/>
                </a:lnTo>
                <a:close/>
              </a:path>
            </a:pathLst>
          </a:custGeom>
          <a:ln w="12192">
            <a:solidFill>
              <a:srgbClr val="00647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2148" y="5760720"/>
            <a:ext cx="3585972" cy="672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3587" y="3192475"/>
            <a:ext cx="1966976" cy="2441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86838" y="3192475"/>
            <a:ext cx="919352" cy="2441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3892" y="1988820"/>
            <a:ext cx="5821299" cy="5486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491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5487"/>
            <a:ext cx="1975104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13892" y="1536827"/>
            <a:ext cx="4030472" cy="400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404" y="1969642"/>
            <a:ext cx="7772146" cy="4008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0404" y="2400935"/>
            <a:ext cx="7246111" cy="4008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00404" y="2807538"/>
            <a:ext cx="2086737" cy="4011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1192" y="1917928"/>
            <a:ext cx="144145" cy="1726564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1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2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00404" y="3239389"/>
            <a:ext cx="3101213" cy="4008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46627" y="3239389"/>
            <a:ext cx="225551" cy="4008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859403" y="3239389"/>
            <a:ext cx="3957954" cy="4008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0404" y="3646296"/>
            <a:ext cx="2730246" cy="4008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3859402" y="448396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Stanley Controller</a:t>
            </a:r>
            <a:r>
              <a:rPr lang="ja-JP" altLang="en-US" dirty="0">
                <a:solidFill>
                  <a:srgbClr val="000000"/>
                </a:solidFill>
                <a:latin typeface="RGCJSW+HelveticaNeue"/>
              </a:rPr>
              <a:t>論⽂：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Autonomous Automobile Trajectory Tracking for O</a:t>
            </a:r>
            <a:r>
              <a:rPr lang="en-US" altLang="ja-JP" dirty="0">
                <a:solidFill>
                  <a:srgbClr val="000000"/>
                </a:solidFill>
                <a:latin typeface="XKDJSU+HelveticaNeue"/>
              </a:rPr>
              <a:t>ff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-Road Driving: Controller Design, Experimental Validation and Racing: 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  <a:hlinkClick r:id="rId11"/>
              </a:rPr>
              <a:t>http://ai.stanford.edu/~</a:t>
            </a:r>
            <a:r>
              <a:rPr lang="en-US" altLang="ja-JP" dirty="0" smtClean="0">
                <a:solidFill>
                  <a:srgbClr val="000000"/>
                </a:solidFill>
                <a:latin typeface="RGCJSW+HelveticaNeue"/>
                <a:hlinkClick r:id="rId11"/>
              </a:rPr>
              <a:t>gabeh/papers/ho</a:t>
            </a:r>
            <a:r>
              <a:rPr lang="en-US" altLang="ja-JP" dirty="0" smtClean="0">
                <a:solidFill>
                  <a:srgbClr val="000000"/>
                </a:solidFill>
                <a:latin typeface="XKDJSU+HelveticaNeue"/>
                <a:hlinkClick r:id="rId11"/>
              </a:rPr>
              <a:t>ff</a:t>
            </a:r>
            <a:r>
              <a:rPr lang="en-US" altLang="ja-JP" dirty="0" smtClean="0">
                <a:solidFill>
                  <a:srgbClr val="000000"/>
                </a:solidFill>
                <a:latin typeface="RGCJSW+HelveticaNeue"/>
                <a:hlinkClick r:id="rId11"/>
              </a:rPr>
              <a:t>mann_stanley_control07.pdf</a:t>
            </a:r>
            <a:endParaRPr lang="en-US" altLang="ja-JP" dirty="0" smtClean="0">
              <a:solidFill>
                <a:srgbClr val="000000"/>
              </a:solidFill>
              <a:latin typeface="RGCJSW+HelveticaNeue"/>
            </a:endParaRPr>
          </a:p>
          <a:p>
            <a:endParaRPr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2242038" y="2400935"/>
            <a:ext cx="3402624" cy="4008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476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095" y="0"/>
            <a:ext cx="12204700" cy="5443855"/>
            <a:chOff x="-6095" y="0"/>
            <a:chExt cx="12204700" cy="54438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5431790"/>
            </a:xfrm>
            <a:custGeom>
              <a:avLst/>
              <a:gdLst/>
              <a:ahLst/>
              <a:cxnLst/>
              <a:rect l="l" t="t" r="r" b="b"/>
              <a:pathLst>
                <a:path w="12192000" h="5431790">
                  <a:moveTo>
                    <a:pt x="12192000" y="0"/>
                  </a:moveTo>
                  <a:lnTo>
                    <a:pt x="0" y="0"/>
                  </a:lnTo>
                  <a:lnTo>
                    <a:pt x="0" y="5431536"/>
                  </a:lnTo>
                  <a:lnTo>
                    <a:pt x="12192000" y="543153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02A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5431790"/>
            </a:xfrm>
            <a:custGeom>
              <a:avLst/>
              <a:gdLst/>
              <a:ahLst/>
              <a:cxnLst/>
              <a:rect l="l" t="t" r="r" b="b"/>
              <a:pathLst>
                <a:path w="12192000" h="5431790">
                  <a:moveTo>
                    <a:pt x="0" y="5431536"/>
                  </a:moveTo>
                  <a:lnTo>
                    <a:pt x="12192000" y="5431536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5431536"/>
                  </a:lnTo>
                  <a:close/>
                </a:path>
              </a:pathLst>
            </a:custGeom>
            <a:ln w="12192">
              <a:solidFill>
                <a:srgbClr val="0064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422148" y="5760720"/>
            <a:ext cx="3585972" cy="672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513587" y="3192475"/>
            <a:ext cx="2792730" cy="244475"/>
            <a:chOff x="513587" y="3192475"/>
            <a:chExt cx="2792730" cy="244475"/>
          </a:xfrm>
        </p:grpSpPr>
        <p:sp>
          <p:nvSpPr>
            <p:cNvPr id="7" name="object 7"/>
            <p:cNvSpPr/>
            <p:nvPr/>
          </p:nvSpPr>
          <p:spPr>
            <a:xfrm>
              <a:off x="513587" y="3192475"/>
              <a:ext cx="1966976" cy="2441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86837" y="3192475"/>
              <a:ext cx="919352" cy="2441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13892" y="1988820"/>
            <a:ext cx="6783070" cy="548640"/>
            <a:chOff x="513892" y="1988820"/>
            <a:chExt cx="6783070" cy="548640"/>
          </a:xfrm>
        </p:grpSpPr>
        <p:sp>
          <p:nvSpPr>
            <p:cNvPr id="10" name="object 10"/>
            <p:cNvSpPr/>
            <p:nvPr/>
          </p:nvSpPr>
          <p:spPr>
            <a:xfrm>
              <a:off x="513892" y="1988820"/>
              <a:ext cx="3711702" cy="5486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019423" y="1988820"/>
              <a:ext cx="3277488" cy="5486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0503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0916"/>
            <a:ext cx="4940935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0404" y="1504441"/>
            <a:ext cx="4614545" cy="3371850"/>
            <a:chOff x="800404" y="1504441"/>
            <a:chExt cx="4614545" cy="3371850"/>
          </a:xfrm>
        </p:grpSpPr>
        <p:sp>
          <p:nvSpPr>
            <p:cNvPr id="4" name="object 4"/>
            <p:cNvSpPr/>
            <p:nvPr/>
          </p:nvSpPr>
          <p:spPr>
            <a:xfrm>
              <a:off x="800404" y="1504441"/>
              <a:ext cx="4557776" cy="3749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72793" y="1906777"/>
              <a:ext cx="4141978" cy="30175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72793" y="2211654"/>
              <a:ext cx="3022854" cy="30205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72793" y="2542666"/>
              <a:ext cx="3130550" cy="30175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00404" y="3205606"/>
              <a:ext cx="2837053" cy="37490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72793" y="3609466"/>
              <a:ext cx="3225037" cy="30175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72793" y="3938346"/>
              <a:ext cx="3425062" cy="30205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72793" y="4269612"/>
              <a:ext cx="3735704" cy="30175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72793" y="4574412"/>
              <a:ext cx="924559" cy="30175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800404" y="5238597"/>
            <a:ext cx="3240786" cy="3752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01192" y="1444998"/>
            <a:ext cx="650875" cy="450596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sz="2500" spc="-5" dirty="0">
                <a:solidFill>
                  <a:srgbClr val="001F5F"/>
                </a:solidFill>
                <a:latin typeface="Arial"/>
                <a:cs typeface="Arial"/>
              </a:rPr>
              <a:t>•</a:t>
            </a:r>
            <a:endParaRPr sz="2500" dirty="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210"/>
              </a:spcBef>
            </a:pPr>
            <a:r>
              <a:rPr sz="2000" dirty="0">
                <a:solidFill>
                  <a:srgbClr val="001F5F"/>
                </a:solidFill>
                <a:latin typeface="Courier New"/>
                <a:cs typeface="Courier New"/>
              </a:rPr>
              <a:t>o</a:t>
            </a:r>
            <a:endParaRPr sz="20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300" dirty="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001F5F"/>
                </a:solidFill>
                <a:latin typeface="Courier New"/>
                <a:cs typeface="Courier New"/>
              </a:rPr>
              <a:t>o</a:t>
            </a:r>
            <a:endParaRPr sz="20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45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500" spc="-5" dirty="0">
                <a:solidFill>
                  <a:srgbClr val="001F5F"/>
                </a:solidFill>
                <a:latin typeface="Arial"/>
                <a:cs typeface="Arial"/>
              </a:rPr>
              <a:t>•</a:t>
            </a:r>
            <a:endParaRPr sz="2500" dirty="0">
              <a:latin typeface="Arial"/>
              <a:cs typeface="Arial"/>
            </a:endParaRPr>
          </a:p>
          <a:p>
            <a:pPr marL="485140" marR="5080" algn="just">
              <a:lnSpc>
                <a:spcPct val="108300"/>
              </a:lnSpc>
              <a:spcBef>
                <a:spcPts val="25"/>
              </a:spcBef>
            </a:pPr>
            <a:r>
              <a:rPr sz="2000" dirty="0">
                <a:solidFill>
                  <a:srgbClr val="001F5F"/>
                </a:solidFill>
                <a:latin typeface="Courier New"/>
                <a:cs typeface="Courier New"/>
              </a:rPr>
              <a:t>o  o  o</a:t>
            </a:r>
            <a:endParaRPr sz="20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2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5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500" spc="-5" dirty="0">
                <a:solidFill>
                  <a:srgbClr val="001F5F"/>
                </a:solidFill>
                <a:latin typeface="Arial"/>
                <a:cs typeface="Arial"/>
              </a:rPr>
              <a:t>•</a:t>
            </a:r>
            <a:endParaRPr sz="2500" dirty="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215"/>
              </a:spcBef>
            </a:pPr>
            <a:r>
              <a:rPr sz="2000" dirty="0">
                <a:solidFill>
                  <a:srgbClr val="001F5F"/>
                </a:solidFill>
                <a:latin typeface="Courier New"/>
                <a:cs typeface="Courier New"/>
              </a:rPr>
              <a:t>o</a:t>
            </a:r>
            <a:endParaRPr sz="2000" dirty="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72794" y="5641543"/>
            <a:ext cx="3060827" cy="3017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90082" y="2832861"/>
            <a:ext cx="3779369" cy="177266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322100" y="2757566"/>
            <a:ext cx="107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後退する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5657392" y="6388"/>
            <a:ext cx="653460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Because solving an optimization problem at each time step can </a:t>
            </a:r>
            <a:r>
              <a:rPr lang="en-US" altLang="ja-JP" sz="1600" dirty="0" smtClean="0">
                <a:solidFill>
                  <a:srgbClr val="FF0000"/>
                </a:solidFill>
                <a:latin typeface="RGCJSW+HelveticaNeue"/>
              </a:rPr>
              <a:t>take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 smtClean="0">
                <a:solidFill>
                  <a:srgbClr val="FF0000"/>
                </a:solidFill>
                <a:latin typeface="RGCJSW+HelveticaNeue"/>
              </a:rPr>
              <a:t>time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, MPC was </a:t>
            </a:r>
            <a:r>
              <a:rPr lang="en-US" altLang="ja-JP" sz="1600" dirty="0" smtClean="0">
                <a:solidFill>
                  <a:srgbClr val="FF0000"/>
                </a:solidFill>
                <a:latin typeface="RGCJSW+HelveticaNeue"/>
              </a:rPr>
              <a:t>originally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 applied to </a:t>
            </a:r>
            <a:r>
              <a:rPr lang="en-US" altLang="ja-JP" sz="1600" dirty="0" smtClean="0">
                <a:solidFill>
                  <a:srgbClr val="FF0000"/>
                </a:solidFill>
                <a:latin typeface="RGCJSW+HelveticaNeue"/>
              </a:rPr>
              <a:t>slow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 smtClean="0">
                <a:solidFill>
                  <a:srgbClr val="FF0000"/>
                </a:solidFill>
                <a:latin typeface="RGCJSW+HelveticaNeue"/>
              </a:rPr>
              <a:t>processes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 such as </a:t>
            </a:r>
            <a:r>
              <a:rPr lang="en-US" altLang="ja-JP" sz="1600" dirty="0" smtClean="0">
                <a:solidFill>
                  <a:srgbClr val="FF0000"/>
                </a:solidFill>
                <a:latin typeface="RGCJSW+HelveticaNeue"/>
              </a:rPr>
              <a:t>industrial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 smtClean="0">
                <a:solidFill>
                  <a:srgbClr val="FF0000"/>
                </a:solidFill>
                <a:latin typeface="RGCJSW+HelveticaNeue"/>
              </a:rPr>
              <a:t>chemical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 smtClean="0">
                <a:solidFill>
                  <a:srgbClr val="FF0000"/>
                </a:solidFill>
                <a:latin typeface="RGCJSW+HelveticaNeue"/>
              </a:rPr>
              <a:t>processing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However, the </a:t>
            </a:r>
            <a:r>
              <a:rPr lang="en-US" altLang="ja-JP" sz="1600" dirty="0" smtClean="0">
                <a:solidFill>
                  <a:srgbClr val="FF0000"/>
                </a:solidFill>
                <a:latin typeface="RGCJSW+HelveticaNeue"/>
              </a:rPr>
              <a:t>ever-improving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 performance of today’s </a:t>
            </a:r>
            <a:r>
              <a:rPr lang="en-US" altLang="ja-JP" sz="1600" dirty="0" smtClean="0">
                <a:solidFill>
                  <a:srgbClr val="FF0000"/>
                </a:solidFill>
                <a:latin typeface="RGCJSW+HelveticaNeue"/>
              </a:rPr>
              <a:t>computing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 smtClean="0">
                <a:solidFill>
                  <a:srgbClr val="FF0000"/>
                </a:solidFill>
                <a:latin typeface="RGCJSW+HelveticaNeue"/>
              </a:rPr>
              <a:t>hardware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 has made MPC a viable approach even on embedded hardware. </a:t>
            </a: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More and more automotive applications are turning to MPC as a way to improve performance and expand operating range for a suite of di</a:t>
            </a:r>
            <a:r>
              <a:rPr lang="en-US" altLang="ja-JP" sz="1600" dirty="0" smtClean="0">
                <a:solidFill>
                  <a:srgbClr val="000000"/>
                </a:solidFill>
                <a:latin typeface="XKDJSU+HelveticaNeue"/>
              </a:rPr>
              <a:t>ff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erent embedded controllers, from </a:t>
            </a:r>
            <a:r>
              <a:rPr lang="en-US" altLang="ja-JP" sz="1600" dirty="0" smtClean="0">
                <a:solidFill>
                  <a:srgbClr val="FF0000"/>
                </a:solidFill>
                <a:latin typeface="RGCJSW+HelveticaNeue"/>
              </a:rPr>
              <a:t>traction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 smtClean="0">
                <a:solidFill>
                  <a:srgbClr val="FF0000"/>
                </a:solidFill>
                <a:latin typeface="RGCJSW+HelveticaNeue"/>
              </a:rPr>
              <a:t>control</a:t>
            </a:r>
            <a:r>
              <a:rPr lang="ja-JP" altLang="en-US" sz="1600" dirty="0" smtClean="0">
                <a:solidFill>
                  <a:srgbClr val="FF0000"/>
                </a:solidFill>
                <a:latin typeface="RGCJSW+HelveticaNeue"/>
              </a:rPr>
              <a:t>（発進・加速時のタイヤの空転を防止）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, and </a:t>
            </a:r>
            <a:r>
              <a:rPr lang="en-US" altLang="ja-JP" sz="1600" dirty="0" smtClean="0">
                <a:solidFill>
                  <a:srgbClr val="FF0000"/>
                </a:solidFill>
                <a:latin typeface="RGCJSW+HelveticaNeue"/>
              </a:rPr>
              <a:t>stability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 smtClean="0">
                <a:solidFill>
                  <a:srgbClr val="FF0000"/>
                </a:solidFill>
                <a:latin typeface="RGCJSW+HelveticaNeue"/>
              </a:rPr>
              <a:t>control</a:t>
            </a:r>
            <a:r>
              <a:rPr lang="ja-JP" altLang="en-US" sz="1600" dirty="0" smtClean="0">
                <a:solidFill>
                  <a:srgbClr val="FF0000"/>
                </a:solidFill>
                <a:latin typeface="RGCJSW+HelveticaNeue"/>
              </a:rPr>
              <a:t>（横滑り防止）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, to </a:t>
            </a:r>
            <a:r>
              <a:rPr lang="en-US" altLang="ja-JP" sz="1600" dirty="0" smtClean="0">
                <a:solidFill>
                  <a:srgbClr val="FF0000"/>
                </a:solidFill>
                <a:latin typeface="RGCJSW+HelveticaNeue"/>
              </a:rPr>
              <a:t>emission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 smtClean="0">
                <a:solidFill>
                  <a:srgbClr val="FF0000"/>
                </a:solidFill>
                <a:latin typeface="RGCJSW+HelveticaNeue"/>
              </a:rPr>
              <a:t>reduction</a:t>
            </a:r>
            <a:r>
              <a:rPr lang="ja-JP" altLang="en-US" sz="1600" dirty="0" smtClean="0">
                <a:latin typeface="RGCJSW+HelveticaNeue"/>
              </a:rPr>
              <a:t>（排気）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, and </a:t>
            </a:r>
            <a:r>
              <a:rPr lang="en-US" altLang="ja-JP" sz="1600" dirty="0" smtClean="0">
                <a:solidFill>
                  <a:srgbClr val="FF0000"/>
                </a:solidFill>
                <a:latin typeface="RGCJSW+HelveticaNeue"/>
              </a:rPr>
              <a:t>idle</a:t>
            </a:r>
            <a:r>
              <a:rPr lang="ja-JP" altLang="en-US" sz="1600" dirty="0" smtClean="0">
                <a:latin typeface="RGCJSW+HelveticaNeue"/>
              </a:rPr>
              <a:t>（アイドル）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 smtClean="0">
                <a:solidFill>
                  <a:srgbClr val="FF0000"/>
                </a:solidFill>
                <a:latin typeface="RGCJSW+HelveticaNeue"/>
              </a:rPr>
              <a:t>speed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 smtClean="0">
                <a:solidFill>
                  <a:srgbClr val="FF0000"/>
                </a:solidFill>
                <a:latin typeface="RGCJSW+HelveticaNeue"/>
              </a:rPr>
              <a:t>control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. </a:t>
            </a:r>
            <a:r>
              <a:rPr lang="ja-JP" altLang="en-US" sz="1600" dirty="0" smtClean="0">
                <a:solidFill>
                  <a:srgbClr val="000000"/>
                </a:solidFill>
                <a:latin typeface="RGCJSW+HelveticaNeue"/>
              </a:rPr>
              <a:t>色んなコントローラが</a:t>
            </a:r>
            <a:r>
              <a:rPr lang="ja-JP" altLang="en-US" sz="1600" dirty="0">
                <a:solidFill>
                  <a:srgbClr val="000000"/>
                </a:solidFill>
                <a:latin typeface="RGCJSW+HelveticaNeue"/>
              </a:rPr>
              <a:t>段々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MPC</a:t>
            </a:r>
            <a:r>
              <a:rPr lang="ja-JP" altLang="en-US" sz="1600" dirty="0" smtClean="0">
                <a:solidFill>
                  <a:srgbClr val="000000"/>
                </a:solidFill>
                <a:latin typeface="RGCJSW+HelveticaNeue"/>
              </a:rPr>
              <a:t>を採用してきた。</a:t>
            </a:r>
            <a:endParaRPr lang="en-US" altLang="ja-JP" sz="1600" dirty="0" smtClean="0">
              <a:solidFill>
                <a:srgbClr val="000000"/>
              </a:solidFill>
              <a:latin typeface="RGCJSW+HelveticaNeue"/>
            </a:endParaRPr>
          </a:p>
          <a:p>
            <a:pPr marL="742950" lvl="1" indent="-285750">
              <a:buFontTx/>
              <a:buChar char="-"/>
            </a:pPr>
            <a:r>
              <a:rPr lang="en-US" altLang="ja-JP" sz="1600" dirty="0" smtClean="0">
                <a:solidFill>
                  <a:srgbClr val="FF0000"/>
                </a:solidFill>
                <a:latin typeface="RGCJSW+HelveticaNeue"/>
              </a:rPr>
              <a:t>Longitudinal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 and </a:t>
            </a:r>
            <a:r>
              <a:rPr lang="en-US" altLang="ja-JP" sz="1600" dirty="0" smtClean="0">
                <a:solidFill>
                  <a:srgbClr val="FF0000"/>
                </a:solidFill>
                <a:latin typeface="RGCJSW+HelveticaNeue"/>
              </a:rPr>
              <a:t>lateral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 smtClean="0">
                <a:solidFill>
                  <a:srgbClr val="FF0000"/>
                </a:solidFill>
                <a:latin typeface="RGCJSW+HelveticaNeue"/>
              </a:rPr>
              <a:t>control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 for autonomous vehicles is another </a:t>
            </a:r>
            <a:r>
              <a:rPr lang="en-US" altLang="ja-JP" sz="1600" dirty="0" smtClean="0">
                <a:solidFill>
                  <a:srgbClr val="FF0000"/>
                </a:solidFill>
                <a:latin typeface="RGCJSW+HelveticaNeue"/>
              </a:rPr>
              <a:t>extremely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 smtClean="0">
                <a:solidFill>
                  <a:srgbClr val="FF0000"/>
                </a:solidFill>
                <a:latin typeface="RGCJSW+HelveticaNeue"/>
              </a:rPr>
              <a:t>suitable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 application for </a:t>
            </a:r>
            <a:r>
              <a:rPr lang="en-US" altLang="ja-JP" sz="1600" dirty="0" smtClean="0">
                <a:solidFill>
                  <a:srgbClr val="FF0000"/>
                </a:solidFill>
                <a:latin typeface="RGCJSW+HelveticaNeue"/>
              </a:rPr>
              <a:t>MPC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. </a:t>
            </a:r>
            <a:endParaRPr lang="ja-JP" altLang="en-US" sz="1600" dirty="0"/>
          </a:p>
        </p:txBody>
      </p:sp>
      <p:cxnSp>
        <p:nvCxnSpPr>
          <p:cNvPr id="21" name="直線矢印コネクタ 20"/>
          <p:cNvCxnSpPr>
            <a:stCxn id="6" idx="3"/>
            <a:endCxn id="18" idx="1"/>
          </p:cNvCxnSpPr>
          <p:nvPr/>
        </p:nvCxnSpPr>
        <p:spPr>
          <a:xfrm flipV="1">
            <a:off x="4295647" y="1776103"/>
            <a:ext cx="1361745" cy="5865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/>
          <p:cNvSpPr/>
          <p:nvPr/>
        </p:nvSpPr>
        <p:spPr>
          <a:xfrm>
            <a:off x="2197352" y="2208528"/>
            <a:ext cx="2005371" cy="3341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490164" y="3427654"/>
            <a:ext cx="46666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Model Predictive Control is often 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interchangeably</a:t>
            </a:r>
            <a:r>
              <a:rPr lang="ja-JP" altLang="en-US" sz="1600" dirty="0" smtClean="0">
                <a:solidFill>
                  <a:srgbClr val="000000"/>
                </a:solidFill>
                <a:latin typeface="RGCJSW+HelveticaNeue"/>
              </a:rPr>
              <a:t>（交換可能）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referred to as Receding Horizon Control, since the controller generates an actuator signal based on a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fixed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finite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length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 smtClean="0">
                <a:solidFill>
                  <a:srgbClr val="FF0000"/>
                </a:solidFill>
                <a:latin typeface="RGCJSW+HelveticaNeue"/>
              </a:rPr>
              <a:t>horizon</a:t>
            </a:r>
            <a:r>
              <a:rPr lang="ja-JP" altLang="en-US" sz="1600" dirty="0" smtClean="0">
                <a:latin typeface="RGCJSW+HelveticaNeue"/>
              </a:rPr>
              <a:t>（固定有限時間区間）</a:t>
            </a:r>
            <a:r>
              <a:rPr lang="en-US" altLang="ja-JP" sz="1600" dirty="0" smtClean="0"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at each time-step which receives as time moves forward. </a:t>
            </a:r>
            <a:endParaRPr lang="ja-JP" altLang="en-US" sz="1600" dirty="0"/>
          </a:p>
        </p:txBody>
      </p:sp>
      <p:sp>
        <p:nvSpPr>
          <p:cNvPr id="26" name="正方形/長方形 25"/>
          <p:cNvSpPr/>
          <p:nvPr/>
        </p:nvSpPr>
        <p:spPr>
          <a:xfrm>
            <a:off x="4202723" y="4837606"/>
            <a:ext cx="798048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Requiring 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the definition of an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objective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function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and relevant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constraints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that are then optimized using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well-established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 smtClean="0">
                <a:solidFill>
                  <a:srgbClr val="FF0000"/>
                </a:solidFill>
                <a:latin typeface="RGCJSW+HelveticaNeue"/>
              </a:rPr>
              <a:t>solvers</a:t>
            </a:r>
            <a:r>
              <a:rPr lang="ja-JP" altLang="en-US" sz="1600" dirty="0" smtClean="0">
                <a:solidFill>
                  <a:srgbClr val="FF0000"/>
                </a:solidFill>
                <a:latin typeface="RGCJSW+HelveticaNeue"/>
              </a:rPr>
              <a:t>（ソルバー）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The 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states and control signals can be constrained to stay within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safe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operating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bounds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and controls can be selected to maximize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multiple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objectives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simultaneously. </a:t>
            </a: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Both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hard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constraints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and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soft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penalties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can be employed, leading to a rich set of solutions for constrained control problems. </a:t>
            </a:r>
            <a:endParaRPr lang="en-US" altLang="ja-JP" sz="1600" dirty="0" smtClean="0">
              <a:solidFill>
                <a:srgbClr val="000000"/>
              </a:solidFill>
              <a:latin typeface="RGCJSW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As 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many automotive subsystems have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rigid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actuator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constraints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and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diverse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performance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objectives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, MPC has emerged as a major tool for vehicle control. </a:t>
            </a:r>
            <a:endParaRPr lang="ja-JP" altLang="en-US" sz="1600" dirty="0"/>
          </a:p>
        </p:txBody>
      </p:sp>
      <p:cxnSp>
        <p:nvCxnSpPr>
          <p:cNvPr id="28" name="直線矢印コネクタ 27"/>
          <p:cNvCxnSpPr>
            <a:stCxn id="10" idx="3"/>
          </p:cNvCxnSpPr>
          <p:nvPr/>
        </p:nvCxnSpPr>
        <p:spPr>
          <a:xfrm>
            <a:off x="4697855" y="4089374"/>
            <a:ext cx="756972" cy="7867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>
            <a:stCxn id="7" idx="3"/>
          </p:cNvCxnSpPr>
          <p:nvPr/>
        </p:nvCxnSpPr>
        <p:spPr>
          <a:xfrm>
            <a:off x="4403343" y="2693542"/>
            <a:ext cx="3086821" cy="15468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104497" y="4685129"/>
            <a:ext cx="43457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Meaning that we can use the same approach even as our models change or improve over time.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105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5487"/>
            <a:ext cx="5196332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01192" y="1510411"/>
            <a:ext cx="14414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650" dirty="0">
                <a:solidFill>
                  <a:srgbClr val="001F5F"/>
                </a:solidFill>
                <a:latin typeface="Arial"/>
                <a:cs typeface="Arial"/>
              </a:rPr>
              <a:t>•</a:t>
            </a:r>
            <a:endParaRPr sz="265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00404" y="1536827"/>
            <a:ext cx="5559425" cy="751840"/>
            <a:chOff x="800404" y="1536827"/>
            <a:chExt cx="5559425" cy="751840"/>
          </a:xfrm>
        </p:grpSpPr>
        <p:sp>
          <p:nvSpPr>
            <p:cNvPr id="5" name="object 5"/>
            <p:cNvSpPr/>
            <p:nvPr/>
          </p:nvSpPr>
          <p:spPr>
            <a:xfrm>
              <a:off x="800404" y="1536827"/>
              <a:ext cx="5559171" cy="4008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72793" y="1966595"/>
              <a:ext cx="3647566" cy="3215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790059" y="1928555"/>
            <a:ext cx="186690" cy="368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i="1" spc="-70" dirty="0">
                <a:solidFill>
                  <a:srgbClr val="001F5F"/>
                </a:solidFill>
                <a:latin typeface="Cambria Math"/>
                <a:cs typeface="Cambria Math"/>
              </a:rPr>
              <a:t>T</a:t>
            </a:r>
            <a:endParaRPr sz="2250">
              <a:latin typeface="Cambria Math"/>
              <a:cs typeface="Cambria Math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272794" y="1966595"/>
            <a:ext cx="3931285" cy="672465"/>
            <a:chOff x="1272794" y="1966595"/>
            <a:chExt cx="3931285" cy="672465"/>
          </a:xfrm>
        </p:grpSpPr>
        <p:sp>
          <p:nvSpPr>
            <p:cNvPr id="9" name="object 9"/>
            <p:cNvSpPr/>
            <p:nvPr/>
          </p:nvSpPr>
          <p:spPr>
            <a:xfrm>
              <a:off x="5023739" y="1966595"/>
              <a:ext cx="179832" cy="3215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72794" y="2317115"/>
              <a:ext cx="2485389" cy="32156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627246" y="2279076"/>
            <a:ext cx="117475" cy="368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i="1" spc="-40" dirty="0">
                <a:solidFill>
                  <a:srgbClr val="001F5F"/>
                </a:solidFill>
                <a:latin typeface="Cambria Math"/>
                <a:cs typeface="Cambria Math"/>
              </a:rPr>
              <a:t>t</a:t>
            </a:r>
            <a:endParaRPr sz="225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3632" y="1918233"/>
            <a:ext cx="188595" cy="10769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9500"/>
              </a:lnSpc>
              <a:spcBef>
                <a:spcPts val="90"/>
              </a:spcBef>
            </a:pPr>
            <a:r>
              <a:rPr sz="2100" spc="20" dirty="0">
                <a:solidFill>
                  <a:srgbClr val="001F5F"/>
                </a:solidFill>
                <a:latin typeface="Courier New"/>
                <a:cs typeface="Courier New"/>
              </a:rPr>
              <a:t>o  o  o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72794" y="2667635"/>
            <a:ext cx="4233036" cy="3215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359272" y="2629596"/>
            <a:ext cx="268605" cy="368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250" i="1" spc="-45" dirty="0">
                <a:solidFill>
                  <a:srgbClr val="001F5F"/>
                </a:solidFill>
                <a:latin typeface="Cambria Math"/>
                <a:cs typeface="Cambria Math"/>
              </a:rPr>
              <a:t>x</a:t>
            </a:r>
            <a:r>
              <a:rPr sz="2250" i="1" spc="-67" baseline="-18518" dirty="0">
                <a:solidFill>
                  <a:srgbClr val="001F5F"/>
                </a:solidFill>
                <a:latin typeface="Cambria Math"/>
                <a:cs typeface="Cambria Math"/>
              </a:rPr>
              <a:t>t</a:t>
            </a:r>
            <a:endParaRPr sz="2250" baseline="-18518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15541" y="3028569"/>
            <a:ext cx="134620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10" dirty="0">
                <a:solidFill>
                  <a:srgbClr val="001F5F"/>
                </a:solidFill>
                <a:latin typeface="Wingdings"/>
                <a:cs typeface="Wingdings"/>
              </a:rPr>
              <a:t></a:t>
            </a:r>
            <a:endParaRPr sz="1850">
              <a:latin typeface="Wingdings"/>
              <a:cs typeface="Wingding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733042" y="3050413"/>
            <a:ext cx="4284472" cy="2819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127369" y="3050413"/>
            <a:ext cx="361696" cy="2819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902833" y="2980370"/>
            <a:ext cx="669925" cy="368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5300" algn="l"/>
              </a:tabLst>
            </a:pPr>
            <a:r>
              <a:rPr sz="2250" i="1" spc="-40" dirty="0">
                <a:solidFill>
                  <a:srgbClr val="001F5F"/>
                </a:solidFill>
                <a:latin typeface="Cambria Math"/>
                <a:cs typeface="Cambria Math"/>
              </a:rPr>
              <a:t>t	</a:t>
            </a:r>
            <a:r>
              <a:rPr sz="2250" i="1" spc="-70" dirty="0">
                <a:solidFill>
                  <a:srgbClr val="001F5F"/>
                </a:solidFill>
                <a:latin typeface="Cambria Math"/>
                <a:cs typeface="Cambria Math"/>
              </a:rPr>
              <a:t>T</a:t>
            </a:r>
            <a:endParaRPr sz="225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706489" y="3050413"/>
            <a:ext cx="1672971" cy="2819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33042" y="3375025"/>
            <a:ext cx="656539" cy="2819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242057" y="3370514"/>
            <a:ext cx="427355" cy="368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375" i="1" spc="-67" baseline="12345" dirty="0">
                <a:solidFill>
                  <a:srgbClr val="001F5F"/>
                </a:solidFill>
                <a:latin typeface="Cambria Math"/>
                <a:cs typeface="Cambria Math"/>
              </a:rPr>
              <a:t>x</a:t>
            </a:r>
            <a:r>
              <a:rPr sz="1500" i="1" spc="-45" dirty="0">
                <a:solidFill>
                  <a:srgbClr val="001F5F"/>
                </a:solidFill>
                <a:latin typeface="Cambria Math"/>
                <a:cs typeface="Cambria Math"/>
              </a:rPr>
              <a:t>t-1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691638" y="3375025"/>
            <a:ext cx="361695" cy="2819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925191" y="3304981"/>
            <a:ext cx="268605" cy="368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250" i="1" spc="-45" dirty="0">
                <a:solidFill>
                  <a:srgbClr val="001F5F"/>
                </a:solidFill>
                <a:latin typeface="Cambria Math"/>
                <a:cs typeface="Cambria Math"/>
              </a:rPr>
              <a:t>x</a:t>
            </a:r>
            <a:r>
              <a:rPr sz="2250" i="1" spc="-67" baseline="-18518" dirty="0">
                <a:solidFill>
                  <a:srgbClr val="001F5F"/>
                </a:solidFill>
                <a:latin typeface="Cambria Math"/>
                <a:cs typeface="Cambria Math"/>
              </a:rPr>
              <a:t>t</a:t>
            </a:r>
            <a:endParaRPr sz="2250" baseline="-18518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15541" y="3703701"/>
            <a:ext cx="134620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10" dirty="0">
                <a:solidFill>
                  <a:srgbClr val="001F5F"/>
                </a:solidFill>
                <a:latin typeface="Wingdings"/>
                <a:cs typeface="Wingdings"/>
              </a:rPr>
              <a:t></a:t>
            </a:r>
            <a:endParaRPr sz="1850">
              <a:latin typeface="Wingdings"/>
              <a:cs typeface="Wingding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733042" y="3725545"/>
            <a:ext cx="3189732" cy="2819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778375" y="3655502"/>
            <a:ext cx="287020" cy="368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250" i="1" spc="-50" dirty="0">
                <a:solidFill>
                  <a:srgbClr val="001F5F"/>
                </a:solidFill>
                <a:latin typeface="Cambria Math"/>
                <a:cs typeface="Cambria Math"/>
              </a:rPr>
              <a:t>u</a:t>
            </a:r>
            <a:r>
              <a:rPr sz="2250" i="1" spc="-75" baseline="-18518" dirty="0">
                <a:solidFill>
                  <a:srgbClr val="001F5F"/>
                </a:solidFill>
                <a:latin typeface="Cambria Math"/>
                <a:cs typeface="Cambria Math"/>
              </a:rPr>
              <a:t>t</a:t>
            </a:r>
            <a:endParaRPr sz="2250" baseline="-18518">
              <a:latin typeface="Cambria Math"/>
              <a:cs typeface="Cambria Math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026786" y="3725545"/>
            <a:ext cx="2955416" cy="2819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867650" y="3655502"/>
            <a:ext cx="117475" cy="368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i="1" spc="-40" dirty="0">
                <a:solidFill>
                  <a:srgbClr val="001F5F"/>
                </a:solidFill>
                <a:latin typeface="Cambria Math"/>
                <a:cs typeface="Cambria Math"/>
              </a:rPr>
              <a:t>t</a:t>
            </a:r>
            <a:endParaRPr sz="2250">
              <a:latin typeface="Cambria Math"/>
              <a:cs typeface="Cambria Math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930413" y="5807311"/>
            <a:ext cx="5449570" cy="386715"/>
            <a:chOff x="3129533" y="5279771"/>
            <a:chExt cx="5449570" cy="386715"/>
          </a:xfrm>
        </p:grpSpPr>
        <p:sp>
          <p:nvSpPr>
            <p:cNvPr id="30" name="object 30"/>
            <p:cNvSpPr/>
            <p:nvPr/>
          </p:nvSpPr>
          <p:spPr>
            <a:xfrm>
              <a:off x="3129533" y="5554853"/>
              <a:ext cx="5449570" cy="111760"/>
            </a:xfrm>
            <a:custGeom>
              <a:avLst/>
              <a:gdLst/>
              <a:ahLst/>
              <a:cxnLst/>
              <a:rect l="l" t="t" r="r" b="b"/>
              <a:pathLst>
                <a:path w="5449570" h="111760">
                  <a:moveTo>
                    <a:pt x="5353558" y="0"/>
                  </a:moveTo>
                  <a:lnTo>
                    <a:pt x="5347462" y="1651"/>
                  </a:lnTo>
                  <a:lnTo>
                    <a:pt x="5344668" y="6350"/>
                  </a:lnTo>
                  <a:lnTo>
                    <a:pt x="5342001" y="11049"/>
                  </a:lnTo>
                  <a:lnTo>
                    <a:pt x="5343525" y="17145"/>
                  </a:lnTo>
                  <a:lnTo>
                    <a:pt x="5348224" y="19939"/>
                  </a:lnTo>
                  <a:lnTo>
                    <a:pt x="5392731" y="45887"/>
                  </a:lnTo>
                  <a:lnTo>
                    <a:pt x="5429631" y="45897"/>
                  </a:lnTo>
                  <a:lnTo>
                    <a:pt x="5429631" y="65709"/>
                  </a:lnTo>
                  <a:lnTo>
                    <a:pt x="5392772" y="65709"/>
                  </a:lnTo>
                  <a:lnTo>
                    <a:pt x="5343525" y="94437"/>
                  </a:lnTo>
                  <a:lnTo>
                    <a:pt x="5341874" y="100495"/>
                  </a:lnTo>
                  <a:lnTo>
                    <a:pt x="5347462" y="109956"/>
                  </a:lnTo>
                  <a:lnTo>
                    <a:pt x="5353558" y="111556"/>
                  </a:lnTo>
                  <a:lnTo>
                    <a:pt x="5432111" y="65709"/>
                  </a:lnTo>
                  <a:lnTo>
                    <a:pt x="5429631" y="65709"/>
                  </a:lnTo>
                  <a:lnTo>
                    <a:pt x="5432129" y="65699"/>
                  </a:lnTo>
                  <a:lnTo>
                    <a:pt x="5449062" y="55816"/>
                  </a:lnTo>
                  <a:lnTo>
                    <a:pt x="5358257" y="2794"/>
                  </a:lnTo>
                  <a:lnTo>
                    <a:pt x="5353558" y="0"/>
                  </a:lnTo>
                  <a:close/>
                </a:path>
                <a:path w="5449570" h="111760">
                  <a:moveTo>
                    <a:pt x="5409752" y="55810"/>
                  </a:moveTo>
                  <a:lnTo>
                    <a:pt x="5392790" y="65699"/>
                  </a:lnTo>
                  <a:lnTo>
                    <a:pt x="5429631" y="65709"/>
                  </a:lnTo>
                  <a:lnTo>
                    <a:pt x="5429631" y="64363"/>
                  </a:lnTo>
                  <a:lnTo>
                    <a:pt x="5424424" y="64363"/>
                  </a:lnTo>
                  <a:lnTo>
                    <a:pt x="5409752" y="55810"/>
                  </a:lnTo>
                  <a:close/>
                </a:path>
                <a:path w="5449570" h="111760">
                  <a:moveTo>
                    <a:pt x="0" y="44323"/>
                  </a:moveTo>
                  <a:lnTo>
                    <a:pt x="0" y="64135"/>
                  </a:lnTo>
                  <a:lnTo>
                    <a:pt x="5392790" y="65699"/>
                  </a:lnTo>
                  <a:lnTo>
                    <a:pt x="5409752" y="55810"/>
                  </a:lnTo>
                  <a:lnTo>
                    <a:pt x="5392731" y="45887"/>
                  </a:lnTo>
                  <a:lnTo>
                    <a:pt x="0" y="44323"/>
                  </a:lnTo>
                  <a:close/>
                </a:path>
                <a:path w="5449570" h="111760">
                  <a:moveTo>
                    <a:pt x="5424424" y="47256"/>
                  </a:moveTo>
                  <a:lnTo>
                    <a:pt x="5409752" y="55810"/>
                  </a:lnTo>
                  <a:lnTo>
                    <a:pt x="5424424" y="64363"/>
                  </a:lnTo>
                  <a:lnTo>
                    <a:pt x="5424424" y="47256"/>
                  </a:lnTo>
                  <a:close/>
                </a:path>
                <a:path w="5449570" h="111760">
                  <a:moveTo>
                    <a:pt x="5429631" y="47256"/>
                  </a:moveTo>
                  <a:lnTo>
                    <a:pt x="5424424" y="47256"/>
                  </a:lnTo>
                  <a:lnTo>
                    <a:pt x="5424424" y="64363"/>
                  </a:lnTo>
                  <a:lnTo>
                    <a:pt x="5429631" y="64363"/>
                  </a:lnTo>
                  <a:lnTo>
                    <a:pt x="5429631" y="47256"/>
                  </a:lnTo>
                  <a:close/>
                </a:path>
                <a:path w="5449570" h="111760">
                  <a:moveTo>
                    <a:pt x="5392731" y="45887"/>
                  </a:moveTo>
                  <a:lnTo>
                    <a:pt x="5409752" y="55810"/>
                  </a:lnTo>
                  <a:lnTo>
                    <a:pt x="5424424" y="47256"/>
                  </a:lnTo>
                  <a:lnTo>
                    <a:pt x="5429631" y="47256"/>
                  </a:lnTo>
                  <a:lnTo>
                    <a:pt x="5429631" y="45897"/>
                  </a:lnTo>
                  <a:lnTo>
                    <a:pt x="5392731" y="458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567681" y="5279771"/>
              <a:ext cx="852106" cy="23926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980959" y="6377778"/>
            <a:ext cx="24511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i="1" spc="-20" dirty="0">
                <a:solidFill>
                  <a:srgbClr val="001F5F"/>
                </a:solidFill>
                <a:latin typeface="Cambria Math"/>
                <a:cs typeface="Cambria Math"/>
              </a:rPr>
              <a:t>t-1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791213" y="6287557"/>
            <a:ext cx="8636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i="1" spc="-20" dirty="0">
                <a:solidFill>
                  <a:srgbClr val="001F5F"/>
                </a:solidFill>
                <a:latin typeface="Cambria Math"/>
                <a:cs typeface="Cambria Math"/>
              </a:rPr>
              <a:t>t</a:t>
            </a:r>
            <a:endParaRPr sz="1450">
              <a:latin typeface="Cambria Math"/>
              <a:cs typeface="Cambria Math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496580" y="5543024"/>
            <a:ext cx="3057525" cy="160020"/>
            <a:chOff x="3695700" y="5015484"/>
            <a:chExt cx="3057525" cy="160020"/>
          </a:xfrm>
        </p:grpSpPr>
        <p:sp>
          <p:nvSpPr>
            <p:cNvPr id="35" name="object 35"/>
            <p:cNvSpPr/>
            <p:nvPr/>
          </p:nvSpPr>
          <p:spPr>
            <a:xfrm>
              <a:off x="3708653" y="5028438"/>
              <a:ext cx="3031490" cy="134620"/>
            </a:xfrm>
            <a:custGeom>
              <a:avLst/>
              <a:gdLst/>
              <a:ahLst/>
              <a:cxnLst/>
              <a:rect l="l" t="t" r="r" b="b"/>
              <a:pathLst>
                <a:path w="3031490" h="134620">
                  <a:moveTo>
                    <a:pt x="2964179" y="0"/>
                  </a:moveTo>
                  <a:lnTo>
                    <a:pt x="2964179" y="33528"/>
                  </a:lnTo>
                  <a:lnTo>
                    <a:pt x="0" y="33528"/>
                  </a:lnTo>
                  <a:lnTo>
                    <a:pt x="0" y="100584"/>
                  </a:lnTo>
                  <a:lnTo>
                    <a:pt x="2964179" y="100584"/>
                  </a:lnTo>
                  <a:lnTo>
                    <a:pt x="2964179" y="134112"/>
                  </a:lnTo>
                  <a:lnTo>
                    <a:pt x="3031236" y="67056"/>
                  </a:lnTo>
                  <a:lnTo>
                    <a:pt x="2964179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708653" y="5028438"/>
              <a:ext cx="3031490" cy="134620"/>
            </a:xfrm>
            <a:custGeom>
              <a:avLst/>
              <a:gdLst/>
              <a:ahLst/>
              <a:cxnLst/>
              <a:rect l="l" t="t" r="r" b="b"/>
              <a:pathLst>
                <a:path w="3031490" h="134620">
                  <a:moveTo>
                    <a:pt x="0" y="33528"/>
                  </a:moveTo>
                  <a:lnTo>
                    <a:pt x="2964179" y="33528"/>
                  </a:lnTo>
                  <a:lnTo>
                    <a:pt x="2964179" y="0"/>
                  </a:lnTo>
                  <a:lnTo>
                    <a:pt x="3031236" y="67056"/>
                  </a:lnTo>
                  <a:lnTo>
                    <a:pt x="2964179" y="134112"/>
                  </a:lnTo>
                  <a:lnTo>
                    <a:pt x="2964179" y="100584"/>
                  </a:lnTo>
                  <a:lnTo>
                    <a:pt x="0" y="100584"/>
                  </a:lnTo>
                  <a:lnTo>
                    <a:pt x="0" y="33528"/>
                  </a:lnTo>
                  <a:close/>
                </a:path>
              </a:pathLst>
            </a:custGeom>
            <a:ln w="25908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/>
          <p:nvPr/>
        </p:nvSpPr>
        <p:spPr>
          <a:xfrm>
            <a:off x="2259469" y="5182166"/>
            <a:ext cx="958748" cy="2395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3060965" y="5149343"/>
            <a:ext cx="259715" cy="907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35"/>
              </a:spcBef>
            </a:pPr>
            <a:r>
              <a:rPr sz="1650" i="1" spc="-25" dirty="0">
                <a:solidFill>
                  <a:srgbClr val="001F5F"/>
                </a:solidFill>
                <a:latin typeface="Cambria Math"/>
                <a:cs typeface="Cambria Math"/>
              </a:rPr>
              <a:t>u</a:t>
            </a:r>
            <a:r>
              <a:rPr sz="1650" i="1" spc="-37" baseline="-20202" dirty="0">
                <a:solidFill>
                  <a:srgbClr val="001F5F"/>
                </a:solidFill>
                <a:latin typeface="Cambria Math"/>
                <a:cs typeface="Cambria Math"/>
              </a:rPr>
              <a:t>t</a:t>
            </a:r>
            <a:endParaRPr sz="1650" baseline="-20202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Cambria Math"/>
              <a:cs typeface="Cambria Math"/>
            </a:endParaRPr>
          </a:p>
          <a:p>
            <a:pPr marL="64769">
              <a:lnSpc>
                <a:spcPct val="100000"/>
              </a:lnSpc>
            </a:pPr>
            <a:r>
              <a:rPr sz="1650" i="1" spc="-25" dirty="0">
                <a:solidFill>
                  <a:srgbClr val="001F5F"/>
                </a:solidFill>
                <a:latin typeface="Cambria Math"/>
                <a:cs typeface="Cambria Math"/>
              </a:rPr>
              <a:t>x</a:t>
            </a:r>
            <a:r>
              <a:rPr sz="1650" i="1" spc="-37" baseline="-20202" dirty="0">
                <a:solidFill>
                  <a:srgbClr val="001F5F"/>
                </a:solidFill>
                <a:latin typeface="Cambria Math"/>
                <a:cs typeface="Cambria Math"/>
              </a:rPr>
              <a:t>t</a:t>
            </a:r>
            <a:endParaRPr sz="1650" baseline="-20202">
              <a:latin typeface="Cambria Math"/>
              <a:cs typeface="Cambria Math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982991" y="5174216"/>
            <a:ext cx="4003675" cy="928369"/>
            <a:chOff x="3182111" y="4646676"/>
            <a:chExt cx="4003675" cy="928369"/>
          </a:xfrm>
        </p:grpSpPr>
        <p:sp>
          <p:nvSpPr>
            <p:cNvPr id="40" name="object 40"/>
            <p:cNvSpPr/>
            <p:nvPr/>
          </p:nvSpPr>
          <p:spPr>
            <a:xfrm>
              <a:off x="3195065" y="4731258"/>
              <a:ext cx="251460" cy="830580"/>
            </a:xfrm>
            <a:custGeom>
              <a:avLst/>
              <a:gdLst/>
              <a:ahLst/>
              <a:cxnLst/>
              <a:rect l="l" t="t" r="r" b="b"/>
              <a:pathLst>
                <a:path w="251460" h="830579">
                  <a:moveTo>
                    <a:pt x="188594" y="0"/>
                  </a:moveTo>
                  <a:lnTo>
                    <a:pt x="62864" y="0"/>
                  </a:lnTo>
                  <a:lnTo>
                    <a:pt x="62864" y="704850"/>
                  </a:lnTo>
                  <a:lnTo>
                    <a:pt x="0" y="704850"/>
                  </a:lnTo>
                  <a:lnTo>
                    <a:pt x="125730" y="830580"/>
                  </a:lnTo>
                  <a:lnTo>
                    <a:pt x="251459" y="704850"/>
                  </a:lnTo>
                  <a:lnTo>
                    <a:pt x="188594" y="704850"/>
                  </a:lnTo>
                  <a:lnTo>
                    <a:pt x="188594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195065" y="4731258"/>
              <a:ext cx="251460" cy="830580"/>
            </a:xfrm>
            <a:custGeom>
              <a:avLst/>
              <a:gdLst/>
              <a:ahLst/>
              <a:cxnLst/>
              <a:rect l="l" t="t" r="r" b="b"/>
              <a:pathLst>
                <a:path w="251460" h="830579">
                  <a:moveTo>
                    <a:pt x="0" y="704850"/>
                  </a:moveTo>
                  <a:lnTo>
                    <a:pt x="62864" y="704850"/>
                  </a:lnTo>
                  <a:lnTo>
                    <a:pt x="62864" y="0"/>
                  </a:lnTo>
                  <a:lnTo>
                    <a:pt x="188594" y="0"/>
                  </a:lnTo>
                  <a:lnTo>
                    <a:pt x="188594" y="704850"/>
                  </a:lnTo>
                  <a:lnTo>
                    <a:pt x="251459" y="704850"/>
                  </a:lnTo>
                  <a:lnTo>
                    <a:pt x="125730" y="830580"/>
                  </a:lnTo>
                  <a:lnTo>
                    <a:pt x="0" y="704850"/>
                  </a:lnTo>
                  <a:close/>
                </a:path>
              </a:pathLst>
            </a:custGeom>
            <a:ln w="25908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921246" y="4659630"/>
              <a:ext cx="251460" cy="830580"/>
            </a:xfrm>
            <a:custGeom>
              <a:avLst/>
              <a:gdLst/>
              <a:ahLst/>
              <a:cxnLst/>
              <a:rect l="l" t="t" r="r" b="b"/>
              <a:pathLst>
                <a:path w="251459" h="830579">
                  <a:moveTo>
                    <a:pt x="188595" y="0"/>
                  </a:moveTo>
                  <a:lnTo>
                    <a:pt x="62864" y="0"/>
                  </a:lnTo>
                  <a:lnTo>
                    <a:pt x="62864" y="704850"/>
                  </a:lnTo>
                  <a:lnTo>
                    <a:pt x="0" y="704850"/>
                  </a:lnTo>
                  <a:lnTo>
                    <a:pt x="125729" y="830580"/>
                  </a:lnTo>
                  <a:lnTo>
                    <a:pt x="251459" y="704850"/>
                  </a:lnTo>
                  <a:lnTo>
                    <a:pt x="188595" y="704850"/>
                  </a:lnTo>
                  <a:lnTo>
                    <a:pt x="188595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921246" y="4659630"/>
              <a:ext cx="251460" cy="830580"/>
            </a:xfrm>
            <a:custGeom>
              <a:avLst/>
              <a:gdLst/>
              <a:ahLst/>
              <a:cxnLst/>
              <a:rect l="l" t="t" r="r" b="b"/>
              <a:pathLst>
                <a:path w="251459" h="830579">
                  <a:moveTo>
                    <a:pt x="0" y="704850"/>
                  </a:moveTo>
                  <a:lnTo>
                    <a:pt x="62864" y="704850"/>
                  </a:lnTo>
                  <a:lnTo>
                    <a:pt x="62864" y="0"/>
                  </a:lnTo>
                  <a:lnTo>
                    <a:pt x="188595" y="0"/>
                  </a:lnTo>
                  <a:lnTo>
                    <a:pt x="188595" y="704850"/>
                  </a:lnTo>
                  <a:lnTo>
                    <a:pt x="251459" y="704850"/>
                  </a:lnTo>
                  <a:lnTo>
                    <a:pt x="125729" y="830580"/>
                  </a:lnTo>
                  <a:lnTo>
                    <a:pt x="0" y="704850"/>
                  </a:lnTo>
                  <a:close/>
                </a:path>
              </a:pathLst>
            </a:custGeom>
            <a:ln w="25908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/>
          <p:nvPr/>
        </p:nvSpPr>
        <p:spPr>
          <a:xfrm>
            <a:off x="4402848" y="4827379"/>
            <a:ext cx="339344" cy="23926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4619256" y="4794572"/>
            <a:ext cx="21971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1650" i="1" spc="-25" dirty="0">
                <a:solidFill>
                  <a:srgbClr val="001F5F"/>
                </a:solidFill>
                <a:latin typeface="Cambria Math"/>
                <a:cs typeface="Cambria Math"/>
              </a:rPr>
              <a:t>x</a:t>
            </a:r>
            <a:r>
              <a:rPr sz="1650" i="1" spc="-37" baseline="-20202" dirty="0">
                <a:solidFill>
                  <a:srgbClr val="001F5F"/>
                </a:solidFill>
                <a:latin typeface="Cambria Math"/>
                <a:cs typeface="Cambria Math"/>
              </a:rPr>
              <a:t>t</a:t>
            </a:r>
            <a:endParaRPr sz="1650" baseline="-20202">
              <a:latin typeface="Cambria Math"/>
              <a:cs typeface="Cambria Math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4800611" y="4827379"/>
            <a:ext cx="709930" cy="280670"/>
            <a:chOff x="6999731" y="4299839"/>
            <a:chExt cx="709930" cy="280670"/>
          </a:xfrm>
        </p:grpSpPr>
        <p:sp>
          <p:nvSpPr>
            <p:cNvPr id="47" name="object 47"/>
            <p:cNvSpPr/>
            <p:nvPr/>
          </p:nvSpPr>
          <p:spPr>
            <a:xfrm>
              <a:off x="6999731" y="4411091"/>
              <a:ext cx="125729" cy="169163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083551" y="4299839"/>
              <a:ext cx="625855" cy="23926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5382780" y="4794572"/>
            <a:ext cx="233679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1650" i="1" spc="-30" dirty="0">
                <a:solidFill>
                  <a:srgbClr val="001F5F"/>
                </a:solidFill>
                <a:latin typeface="Cambria Math"/>
                <a:cs typeface="Cambria Math"/>
              </a:rPr>
              <a:t>u</a:t>
            </a:r>
            <a:r>
              <a:rPr sz="1650" i="1" spc="-44" baseline="-20202" dirty="0">
                <a:solidFill>
                  <a:srgbClr val="001F5F"/>
                </a:solidFill>
                <a:latin typeface="Cambria Math"/>
                <a:cs typeface="Cambria Math"/>
              </a:rPr>
              <a:t>t</a:t>
            </a:r>
            <a:endParaRPr sz="1650" baseline="-20202">
              <a:latin typeface="Cambria Math"/>
              <a:cs typeface="Cambria Math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25309" y="4858493"/>
            <a:ext cx="339344" cy="23926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441718" y="4874456"/>
            <a:ext cx="34036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475" i="1" spc="-30" baseline="13468" dirty="0">
                <a:solidFill>
                  <a:srgbClr val="001F5F"/>
                </a:solidFill>
                <a:latin typeface="Cambria Math"/>
                <a:cs typeface="Cambria Math"/>
              </a:rPr>
              <a:t>x</a:t>
            </a:r>
            <a:r>
              <a:rPr sz="1100" i="1" spc="-20" dirty="0">
                <a:solidFill>
                  <a:srgbClr val="001F5F"/>
                </a:solidFill>
                <a:latin typeface="Cambria Math"/>
                <a:cs typeface="Cambria Math"/>
              </a:rPr>
              <a:t>t-1</a:t>
            </a:r>
            <a:endParaRPr sz="1100" dirty="0">
              <a:latin typeface="Cambria Math"/>
              <a:cs typeface="Cambria Math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743469" y="4858493"/>
            <a:ext cx="708660" cy="280670"/>
            <a:chOff x="2942589" y="4330953"/>
            <a:chExt cx="708660" cy="280670"/>
          </a:xfrm>
        </p:grpSpPr>
        <p:sp>
          <p:nvSpPr>
            <p:cNvPr id="53" name="object 53"/>
            <p:cNvSpPr/>
            <p:nvPr/>
          </p:nvSpPr>
          <p:spPr>
            <a:xfrm>
              <a:off x="2942589" y="4442205"/>
              <a:ext cx="123443" cy="169163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024885" y="4330953"/>
              <a:ext cx="626211" cy="23926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1324368" y="4874456"/>
            <a:ext cx="35433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475" i="1" spc="-30" baseline="13468" dirty="0">
                <a:solidFill>
                  <a:srgbClr val="001F5F"/>
                </a:solidFill>
                <a:latin typeface="Cambria Math"/>
                <a:cs typeface="Cambria Math"/>
              </a:rPr>
              <a:t>u</a:t>
            </a:r>
            <a:r>
              <a:rPr sz="1100" i="1" spc="-20" dirty="0">
                <a:solidFill>
                  <a:srgbClr val="001F5F"/>
                </a:solidFill>
                <a:latin typeface="Cambria Math"/>
                <a:cs typeface="Cambria Math"/>
              </a:rPr>
              <a:t>t-1</a:t>
            </a:r>
            <a:endParaRPr sz="1100" dirty="0">
              <a:latin typeface="Cambria Math"/>
              <a:cs typeface="Cambria Math"/>
            </a:endParaRPr>
          </a:p>
        </p:txBody>
      </p:sp>
      <p:sp>
        <p:nvSpPr>
          <p:cNvPr id="56" name="正方形/長方形 55"/>
          <p:cNvSpPr/>
          <p:nvPr/>
        </p:nvSpPr>
        <p:spPr>
          <a:xfrm>
            <a:off x="6038520" y="5988"/>
            <a:ext cx="61515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>
                <a:solidFill>
                  <a:srgbClr val="000000"/>
                </a:solidFill>
                <a:latin typeface="XKBSMM+PingFangSC-Regular"/>
              </a:rPr>
              <a:t>タスク： 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Receding Horizon Control solves a fixed size optimization at each time-step, which identifies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optimal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control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inputs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to apply from the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current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time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to the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end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of the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horizon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based on the </a:t>
            </a:r>
            <a:r>
              <a:rPr lang="en-US" altLang="ja-JP" sz="1600" dirty="0">
                <a:latin typeface="RGCJSW+HelveticaNeue"/>
              </a:rPr>
              <a:t>objectives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’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constraints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and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current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state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of the vehicle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.</a:t>
            </a:r>
            <a:r>
              <a:rPr lang="ja-JP" altLang="en-US" sz="1600" dirty="0" smtClean="0">
                <a:solidFill>
                  <a:srgbClr val="000000"/>
                </a:solidFill>
                <a:latin typeface="RGCJSW+HelveticaNeue"/>
              </a:rPr>
              <a:t> </a:t>
            </a:r>
            <a:endParaRPr lang="en-US" altLang="ja-JP" sz="1600" dirty="0" smtClean="0">
              <a:solidFill>
                <a:srgbClr val="000000"/>
              </a:solidFill>
              <a:latin typeface="RGCJSW+HelveticaNeue"/>
            </a:endParaRPr>
          </a:p>
          <a:p>
            <a:r>
              <a:rPr lang="ja-JP" altLang="en-US" sz="1600" dirty="0" smtClean="0">
                <a:solidFill>
                  <a:srgbClr val="000000"/>
                </a:solidFill>
                <a:latin typeface="RGCJSW+HelveticaNeue"/>
              </a:rPr>
              <a:t>課題</a:t>
            </a:r>
            <a:r>
              <a:rPr lang="ja-JP" altLang="en-US" sz="1600" dirty="0">
                <a:solidFill>
                  <a:srgbClr val="000000"/>
                </a:solidFill>
                <a:latin typeface="RGCJSW+HelveticaNeue"/>
              </a:rPr>
              <a:t>： 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Because optimization can take some amount of time, the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state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of the vehicle when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starting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the optimization, will be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di</a:t>
            </a:r>
            <a:r>
              <a:rPr lang="en-US" altLang="ja-JP" sz="1600" dirty="0">
                <a:solidFill>
                  <a:srgbClr val="FF0000"/>
                </a:solidFill>
                <a:latin typeface="XKDJSU+HelveticaNeue"/>
              </a:rPr>
              <a:t>ff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erent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from the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state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of vehicle when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completing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the optimization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. </a:t>
            </a:r>
            <a:r>
              <a:rPr lang="ja-JP" altLang="en-US" sz="1600" dirty="0">
                <a:solidFill>
                  <a:srgbClr val="000000"/>
                </a:solidFill>
                <a:latin typeface="RGCJSW+HelveticaNeue"/>
              </a:rPr>
              <a:t>計算</a:t>
            </a:r>
            <a:r>
              <a:rPr lang="ja-JP" altLang="en-US" sz="1600" dirty="0" smtClean="0">
                <a:solidFill>
                  <a:srgbClr val="000000"/>
                </a:solidFill>
                <a:latin typeface="RGCJSW+HelveticaNeue"/>
              </a:rPr>
              <a:t>が時間かかる</a:t>
            </a:r>
            <a:endParaRPr lang="en-US" altLang="ja-JP" sz="1600" dirty="0" smtClean="0">
              <a:solidFill>
                <a:srgbClr val="000000"/>
              </a:solidFill>
              <a:latin typeface="RGCJSW+HelveticaNeue"/>
            </a:endParaRPr>
          </a:p>
          <a:p>
            <a:r>
              <a:rPr lang="ja-JP" altLang="en-US" sz="1600" dirty="0" smtClean="0">
                <a:solidFill>
                  <a:srgbClr val="000000"/>
                </a:solidFill>
                <a:latin typeface="RGCJSW+HelveticaNeue"/>
              </a:rPr>
              <a:t>対策</a:t>
            </a:r>
            <a:r>
              <a:rPr lang="ja-JP" altLang="en-US" sz="1600" dirty="0">
                <a:solidFill>
                  <a:srgbClr val="000000"/>
                </a:solidFill>
                <a:latin typeface="RGCJSW+HelveticaNeue"/>
              </a:rPr>
              <a:t>： 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As a result, must use a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predicted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state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in the optimization for the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time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at which the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control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input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will actually be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applied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. </a:t>
            </a:r>
            <a:endParaRPr lang="ja-JP" altLang="en-US" sz="1600" dirty="0"/>
          </a:p>
        </p:txBody>
      </p:sp>
      <p:sp>
        <p:nvSpPr>
          <p:cNvPr id="57" name="正方形/長方形 56"/>
          <p:cNvSpPr/>
          <p:nvPr/>
        </p:nvSpPr>
        <p:spPr>
          <a:xfrm>
            <a:off x="3446525" y="2667635"/>
            <a:ext cx="1121156" cy="3308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9" name="直線矢印コネクタ 58"/>
          <p:cNvCxnSpPr>
            <a:endCxn id="14" idx="3"/>
          </p:cNvCxnSpPr>
          <p:nvPr/>
        </p:nvCxnSpPr>
        <p:spPr>
          <a:xfrm flipH="1">
            <a:off x="5627877" y="2031023"/>
            <a:ext cx="3505785" cy="7830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正方形/長方形 60"/>
              <p:cNvSpPr/>
              <p:nvPr/>
            </p:nvSpPr>
            <p:spPr>
              <a:xfrm>
                <a:off x="8187131" y="2264659"/>
                <a:ext cx="4004869" cy="2062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altLang="ja-JP" sz="1600" dirty="0" smtClean="0">
                    <a:solidFill>
                      <a:srgbClr val="FF0000"/>
                    </a:solidFill>
                    <a:latin typeface="RGCJSW+HelveticaNeue"/>
                  </a:rPr>
                  <a:t>Using</a:t>
                </a:r>
                <a:r>
                  <a:rPr lang="en-US" altLang="ja-JP" sz="1600" dirty="0" smtClean="0">
                    <a:solidFill>
                      <a:srgbClr val="000000"/>
                    </a:solidFill>
                    <a:latin typeface="RGCJSW+HelveticaNeue"/>
                  </a:rPr>
                  <a:t> </a:t>
                </a:r>
                <a:r>
                  <a:rPr lang="en-US" altLang="ja-JP" sz="1600" dirty="0">
                    <a:solidFill>
                      <a:srgbClr val="000000"/>
                    </a:solidFill>
                    <a:latin typeface="RGCJSW+HelveticaNeue"/>
                  </a:rPr>
                  <a:t>the </a:t>
                </a:r>
                <a:r>
                  <a:rPr lang="en-US" altLang="ja-JP" sz="1600" dirty="0">
                    <a:solidFill>
                      <a:srgbClr val="FF0000"/>
                    </a:solidFill>
                    <a:latin typeface="RGCJSW+HelveticaNeue"/>
                  </a:rPr>
                  <a:t>control</a:t>
                </a:r>
                <a:r>
                  <a:rPr lang="en-US" altLang="ja-JP" sz="1600" dirty="0">
                    <a:solidFill>
                      <a:srgbClr val="000000"/>
                    </a:solidFill>
                    <a:latin typeface="RGCJSW+HelveticaNeue"/>
                  </a:rPr>
                  <a:t> </a:t>
                </a:r>
                <a:r>
                  <a:rPr lang="en-US" altLang="ja-JP" sz="1600" dirty="0">
                    <a:solidFill>
                      <a:srgbClr val="FF0000"/>
                    </a:solidFill>
                    <a:latin typeface="RGCJSW+HelveticaNeue"/>
                  </a:rPr>
                  <a:t>input</a:t>
                </a:r>
                <a:r>
                  <a:rPr lang="en-US" altLang="ja-JP" sz="1600" dirty="0">
                    <a:solidFill>
                      <a:srgbClr val="000000"/>
                    </a:solidFill>
                    <a:latin typeface="RGCJSW+HelveticaNeue"/>
                  </a:rPr>
                  <a:t> identified in the </a:t>
                </a:r>
                <a:r>
                  <a:rPr lang="en-US" altLang="ja-JP" sz="1600" dirty="0">
                    <a:solidFill>
                      <a:srgbClr val="FF0000"/>
                    </a:solidFill>
                    <a:latin typeface="RGCJSW+HelveticaNeue"/>
                  </a:rPr>
                  <a:t>previous</a:t>
                </a:r>
                <a:r>
                  <a:rPr lang="en-US" altLang="ja-JP" sz="1600" dirty="0">
                    <a:solidFill>
                      <a:srgbClr val="000000"/>
                    </a:solidFill>
                    <a:latin typeface="RGCJSW+HelveticaNeue"/>
                  </a:rPr>
                  <a:t> </a:t>
                </a:r>
                <a:r>
                  <a:rPr lang="en-US" altLang="ja-JP" sz="1600" dirty="0">
                    <a:solidFill>
                      <a:srgbClr val="FF0000"/>
                    </a:solidFill>
                    <a:latin typeface="RGCJSW+HelveticaNeue"/>
                  </a:rPr>
                  <a:t>optimization</a:t>
                </a:r>
                <a:r>
                  <a:rPr lang="en-US" altLang="ja-JP" sz="1600" dirty="0">
                    <a:solidFill>
                      <a:srgbClr val="000000"/>
                    </a:solidFill>
                    <a:latin typeface="RGCJSW+HelveticaNeue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ja-JP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ja-JP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は</m:t>
                    </m:r>
                  </m:oMath>
                </a14:m>
                <a:r>
                  <a:rPr lang="en-US" altLang="ja-JP" sz="1600" dirty="0" smtClean="0">
                    <a:solidFill>
                      <a:srgbClr val="000000"/>
                    </a:solidFill>
                    <a:latin typeface="RGCJSW+HelveticaNeue"/>
                  </a:rPr>
                  <a:t>t-1</a:t>
                </a:r>
                <a:r>
                  <a:rPr lang="ja-JP" altLang="en-US" sz="1600" dirty="0" smtClean="0">
                    <a:solidFill>
                      <a:srgbClr val="000000"/>
                    </a:solidFill>
                    <a:latin typeface="RGCJSW+HelveticaNeue"/>
                  </a:rPr>
                  <a:t>時行った最適化の結果。</a:t>
                </a:r>
                <a:r>
                  <a:rPr lang="en-US" altLang="ja-JP" sz="1600" dirty="0" smtClean="0">
                    <a:solidFill>
                      <a:srgbClr val="000000"/>
                    </a:solidFill>
                    <a:latin typeface="RGCJSW+HelveticaNeue"/>
                  </a:rPr>
                  <a:t>t</a:t>
                </a:r>
                <a:r>
                  <a:rPr lang="ja-JP" altLang="en-US" sz="1600" dirty="0" smtClean="0">
                    <a:solidFill>
                      <a:srgbClr val="000000"/>
                    </a:solidFill>
                    <a:latin typeface="RGCJSW+HelveticaNeue"/>
                  </a:rPr>
                  <a:t>時使う。</a:t>
                </a:r>
                <a:endParaRPr lang="en-US" altLang="ja-JP" sz="1600" dirty="0">
                  <a:solidFill>
                    <a:srgbClr val="000000"/>
                  </a:solidFill>
                  <a:latin typeface="RGCJSW+HelveticaNeue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ja-JP" sz="1600" dirty="0" smtClean="0">
                    <a:solidFill>
                      <a:srgbClr val="000000"/>
                    </a:solidFill>
                    <a:latin typeface="RGCJSW+HelveticaNeue"/>
                  </a:rPr>
                  <a:t>Although </a:t>
                </a:r>
                <a:r>
                  <a:rPr lang="en-US" altLang="ja-JP" sz="1600" dirty="0">
                    <a:solidFill>
                      <a:srgbClr val="000000"/>
                    </a:solidFill>
                    <a:latin typeface="RGCJSW+HelveticaNeue"/>
                  </a:rPr>
                  <a:t>we won’t exactly arrive at the predicted state at time t due to disturbances, we do expect to be </a:t>
                </a:r>
                <a:r>
                  <a:rPr lang="en-US" altLang="ja-JP" sz="1600" dirty="0">
                    <a:solidFill>
                      <a:srgbClr val="FF0000"/>
                    </a:solidFill>
                    <a:latin typeface="RGCJSW+HelveticaNeue"/>
                  </a:rPr>
                  <a:t>reasonably</a:t>
                </a:r>
                <a:r>
                  <a:rPr lang="en-US" altLang="ja-JP" sz="1600" dirty="0">
                    <a:solidFill>
                      <a:srgbClr val="000000"/>
                    </a:solidFill>
                    <a:latin typeface="RGCJSW+HelveticaNeue"/>
                  </a:rPr>
                  <a:t> </a:t>
                </a:r>
                <a:r>
                  <a:rPr lang="en-US" altLang="ja-JP" sz="1600" dirty="0">
                    <a:solidFill>
                      <a:srgbClr val="FF0000"/>
                    </a:solidFill>
                    <a:latin typeface="RGCJSW+HelveticaNeue"/>
                  </a:rPr>
                  <a:t>close</a:t>
                </a:r>
                <a:r>
                  <a:rPr lang="en-US" altLang="ja-JP" sz="1600" dirty="0">
                    <a:solidFill>
                      <a:srgbClr val="000000"/>
                    </a:solidFill>
                    <a:latin typeface="RGCJSW+HelveticaNeue"/>
                  </a:rPr>
                  <a:t> if the </a:t>
                </a:r>
                <a:r>
                  <a:rPr lang="en-US" altLang="ja-JP" sz="1600" dirty="0">
                    <a:solidFill>
                      <a:srgbClr val="FF0000"/>
                    </a:solidFill>
                    <a:latin typeface="RGCJSW+HelveticaNeue"/>
                  </a:rPr>
                  <a:t>time</a:t>
                </a:r>
                <a:r>
                  <a:rPr lang="en-US" altLang="ja-JP" sz="1600" dirty="0">
                    <a:solidFill>
                      <a:srgbClr val="000000"/>
                    </a:solidFill>
                    <a:latin typeface="RGCJSW+HelveticaNeue"/>
                  </a:rPr>
                  <a:t> </a:t>
                </a:r>
                <a:r>
                  <a:rPr lang="en-US" altLang="ja-JP" sz="1600" dirty="0">
                    <a:solidFill>
                      <a:srgbClr val="FF0000"/>
                    </a:solidFill>
                    <a:latin typeface="RGCJSW+HelveticaNeue"/>
                  </a:rPr>
                  <a:t>interval</a:t>
                </a:r>
                <a:r>
                  <a:rPr lang="en-US" altLang="ja-JP" sz="1600" dirty="0">
                    <a:solidFill>
                      <a:srgbClr val="000000"/>
                    </a:solidFill>
                    <a:latin typeface="RGCJSW+HelveticaNeue"/>
                  </a:rPr>
                  <a:t> is </a:t>
                </a:r>
                <a:r>
                  <a:rPr lang="en-US" altLang="ja-JP" sz="1600" dirty="0">
                    <a:solidFill>
                      <a:srgbClr val="FF0000"/>
                    </a:solidFill>
                    <a:latin typeface="RGCJSW+HelveticaNeue"/>
                  </a:rPr>
                  <a:t>short</a:t>
                </a:r>
                <a:r>
                  <a:rPr lang="en-US" altLang="ja-JP" sz="1600" dirty="0">
                    <a:solidFill>
                      <a:srgbClr val="000000"/>
                    </a:solidFill>
                    <a:latin typeface="RGCJSW+HelveticaNeue"/>
                  </a:rPr>
                  <a:t>. </a:t>
                </a:r>
                <a:endParaRPr lang="en-US" altLang="ja-JP" sz="1600" dirty="0" smtClean="0">
                  <a:solidFill>
                    <a:srgbClr val="000000"/>
                  </a:solidFill>
                  <a:latin typeface="RGCJSW+HelveticaNeue"/>
                </a:endParaRPr>
              </a:p>
            </p:txBody>
          </p:sp>
        </mc:Choice>
        <mc:Fallback xmlns="">
          <p:sp>
            <p:nvSpPr>
              <p:cNvPr id="61" name="正方形/長方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7131" y="2264659"/>
                <a:ext cx="4004869" cy="2062103"/>
              </a:xfrm>
              <a:prstGeom prst="rect">
                <a:avLst/>
              </a:prstGeom>
              <a:blipFill>
                <a:blip r:embed="rId20"/>
                <a:stretch>
                  <a:fillRect l="-304" t="-590" r="-609" b="-26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図 6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57427" y="4365051"/>
            <a:ext cx="6520357" cy="162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11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587" y="591058"/>
            <a:ext cx="2993643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999232" y="3137916"/>
            <a:ext cx="2156460" cy="967740"/>
            <a:chOff x="2999232" y="3137916"/>
            <a:chExt cx="2156460" cy="967740"/>
          </a:xfrm>
        </p:grpSpPr>
        <p:sp>
          <p:nvSpPr>
            <p:cNvPr id="4" name="object 4"/>
            <p:cNvSpPr/>
            <p:nvPr/>
          </p:nvSpPr>
          <p:spPr>
            <a:xfrm>
              <a:off x="3012186" y="3150870"/>
              <a:ext cx="2131060" cy="942340"/>
            </a:xfrm>
            <a:custGeom>
              <a:avLst/>
              <a:gdLst/>
              <a:ahLst/>
              <a:cxnLst/>
              <a:rect l="l" t="t" r="r" b="b"/>
              <a:pathLst>
                <a:path w="2131060" h="942339">
                  <a:moveTo>
                    <a:pt x="2130552" y="0"/>
                  </a:moveTo>
                  <a:lnTo>
                    <a:pt x="0" y="0"/>
                  </a:lnTo>
                  <a:lnTo>
                    <a:pt x="0" y="941831"/>
                  </a:lnTo>
                  <a:lnTo>
                    <a:pt x="2130552" y="941831"/>
                  </a:lnTo>
                  <a:lnTo>
                    <a:pt x="2130552" y="0"/>
                  </a:lnTo>
                  <a:close/>
                </a:path>
              </a:pathLst>
            </a:custGeom>
            <a:solidFill>
              <a:srgbClr val="ACC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12186" y="3150870"/>
              <a:ext cx="2131060" cy="942340"/>
            </a:xfrm>
            <a:custGeom>
              <a:avLst/>
              <a:gdLst/>
              <a:ahLst/>
              <a:cxnLst/>
              <a:rect l="l" t="t" r="r" b="b"/>
              <a:pathLst>
                <a:path w="2131060" h="942339">
                  <a:moveTo>
                    <a:pt x="0" y="941831"/>
                  </a:moveTo>
                  <a:lnTo>
                    <a:pt x="2130552" y="941831"/>
                  </a:lnTo>
                  <a:lnTo>
                    <a:pt x="2130552" y="0"/>
                  </a:lnTo>
                  <a:lnTo>
                    <a:pt x="0" y="0"/>
                  </a:lnTo>
                  <a:lnTo>
                    <a:pt x="0" y="941831"/>
                  </a:lnTo>
                  <a:close/>
                </a:path>
              </a:pathLst>
            </a:custGeom>
            <a:ln w="25907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40252" y="3470732"/>
              <a:ext cx="1262659" cy="3020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5142738" y="3137916"/>
            <a:ext cx="3407410" cy="967740"/>
            <a:chOff x="5142738" y="3137916"/>
            <a:chExt cx="3407410" cy="967740"/>
          </a:xfrm>
        </p:grpSpPr>
        <p:sp>
          <p:nvSpPr>
            <p:cNvPr id="8" name="object 8"/>
            <p:cNvSpPr/>
            <p:nvPr/>
          </p:nvSpPr>
          <p:spPr>
            <a:xfrm>
              <a:off x="6404610" y="3150870"/>
              <a:ext cx="2132330" cy="942340"/>
            </a:xfrm>
            <a:custGeom>
              <a:avLst/>
              <a:gdLst/>
              <a:ahLst/>
              <a:cxnLst/>
              <a:rect l="l" t="t" r="r" b="b"/>
              <a:pathLst>
                <a:path w="2132329" h="942339">
                  <a:moveTo>
                    <a:pt x="2132076" y="0"/>
                  </a:moveTo>
                  <a:lnTo>
                    <a:pt x="0" y="0"/>
                  </a:lnTo>
                  <a:lnTo>
                    <a:pt x="0" y="941831"/>
                  </a:lnTo>
                  <a:lnTo>
                    <a:pt x="2132076" y="941831"/>
                  </a:lnTo>
                  <a:lnTo>
                    <a:pt x="2132076" y="0"/>
                  </a:lnTo>
                  <a:close/>
                </a:path>
              </a:pathLst>
            </a:custGeom>
            <a:solidFill>
              <a:srgbClr val="ACC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404610" y="3150870"/>
              <a:ext cx="2132330" cy="942340"/>
            </a:xfrm>
            <a:custGeom>
              <a:avLst/>
              <a:gdLst/>
              <a:ahLst/>
              <a:cxnLst/>
              <a:rect l="l" t="t" r="r" b="b"/>
              <a:pathLst>
                <a:path w="2132329" h="942339">
                  <a:moveTo>
                    <a:pt x="0" y="941831"/>
                  </a:moveTo>
                  <a:lnTo>
                    <a:pt x="2132076" y="941831"/>
                  </a:lnTo>
                  <a:lnTo>
                    <a:pt x="2132076" y="0"/>
                  </a:lnTo>
                  <a:lnTo>
                    <a:pt x="0" y="0"/>
                  </a:lnTo>
                  <a:lnTo>
                    <a:pt x="0" y="941831"/>
                  </a:lnTo>
                  <a:close/>
                </a:path>
              </a:pathLst>
            </a:custGeom>
            <a:ln w="25908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130161" y="3470732"/>
              <a:ext cx="815644" cy="3020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42738" y="3564636"/>
              <a:ext cx="1262380" cy="114300"/>
            </a:xfrm>
            <a:custGeom>
              <a:avLst/>
              <a:gdLst/>
              <a:ahLst/>
              <a:cxnLst/>
              <a:rect l="l" t="t" r="r" b="b"/>
              <a:pathLst>
                <a:path w="1262379" h="114300">
                  <a:moveTo>
                    <a:pt x="1147826" y="0"/>
                  </a:moveTo>
                  <a:lnTo>
                    <a:pt x="1147826" y="114300"/>
                  </a:lnTo>
                  <a:lnTo>
                    <a:pt x="1224026" y="76200"/>
                  </a:lnTo>
                  <a:lnTo>
                    <a:pt x="1166876" y="76200"/>
                  </a:lnTo>
                  <a:lnTo>
                    <a:pt x="1166876" y="38100"/>
                  </a:lnTo>
                  <a:lnTo>
                    <a:pt x="1224026" y="38100"/>
                  </a:lnTo>
                  <a:lnTo>
                    <a:pt x="1147826" y="0"/>
                  </a:lnTo>
                  <a:close/>
                </a:path>
                <a:path w="1262379" h="114300">
                  <a:moveTo>
                    <a:pt x="1147826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1147826" y="76200"/>
                  </a:lnTo>
                  <a:lnTo>
                    <a:pt x="1147826" y="38100"/>
                  </a:lnTo>
                  <a:close/>
                </a:path>
                <a:path w="1262379" h="114300">
                  <a:moveTo>
                    <a:pt x="1224026" y="38100"/>
                  </a:moveTo>
                  <a:lnTo>
                    <a:pt x="1166876" y="38100"/>
                  </a:lnTo>
                  <a:lnTo>
                    <a:pt x="1166876" y="76200"/>
                  </a:lnTo>
                  <a:lnTo>
                    <a:pt x="1224026" y="76200"/>
                  </a:lnTo>
                  <a:lnTo>
                    <a:pt x="1262126" y="57150"/>
                  </a:lnTo>
                  <a:lnTo>
                    <a:pt x="1224026" y="3810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369392" y="3444240"/>
            <a:ext cx="2643505" cy="441959"/>
            <a:chOff x="369392" y="3444240"/>
            <a:chExt cx="2643505" cy="441959"/>
          </a:xfrm>
        </p:grpSpPr>
        <p:sp>
          <p:nvSpPr>
            <p:cNvPr id="13" name="object 13"/>
            <p:cNvSpPr/>
            <p:nvPr/>
          </p:nvSpPr>
          <p:spPr>
            <a:xfrm>
              <a:off x="1483614" y="3457194"/>
              <a:ext cx="414655" cy="416559"/>
            </a:xfrm>
            <a:custGeom>
              <a:avLst/>
              <a:gdLst/>
              <a:ahLst/>
              <a:cxnLst/>
              <a:rect l="l" t="t" r="r" b="b"/>
              <a:pathLst>
                <a:path w="414655" h="416560">
                  <a:moveTo>
                    <a:pt x="207263" y="0"/>
                  </a:moveTo>
                  <a:lnTo>
                    <a:pt x="159753" y="5491"/>
                  </a:lnTo>
                  <a:lnTo>
                    <a:pt x="116132" y="21136"/>
                  </a:lnTo>
                  <a:lnTo>
                    <a:pt x="77648" y="45686"/>
                  </a:lnTo>
                  <a:lnTo>
                    <a:pt x="45546" y="77897"/>
                  </a:lnTo>
                  <a:lnTo>
                    <a:pt x="21073" y="116521"/>
                  </a:lnTo>
                  <a:lnTo>
                    <a:pt x="5476" y="160313"/>
                  </a:lnTo>
                  <a:lnTo>
                    <a:pt x="0" y="208025"/>
                  </a:lnTo>
                  <a:lnTo>
                    <a:pt x="5476" y="255738"/>
                  </a:lnTo>
                  <a:lnTo>
                    <a:pt x="21073" y="299530"/>
                  </a:lnTo>
                  <a:lnTo>
                    <a:pt x="45546" y="338154"/>
                  </a:lnTo>
                  <a:lnTo>
                    <a:pt x="77648" y="370365"/>
                  </a:lnTo>
                  <a:lnTo>
                    <a:pt x="116132" y="394915"/>
                  </a:lnTo>
                  <a:lnTo>
                    <a:pt x="159753" y="410560"/>
                  </a:lnTo>
                  <a:lnTo>
                    <a:pt x="207263" y="416051"/>
                  </a:lnTo>
                  <a:lnTo>
                    <a:pt x="254774" y="410560"/>
                  </a:lnTo>
                  <a:lnTo>
                    <a:pt x="298395" y="394915"/>
                  </a:lnTo>
                  <a:lnTo>
                    <a:pt x="336879" y="370365"/>
                  </a:lnTo>
                  <a:lnTo>
                    <a:pt x="368981" y="338154"/>
                  </a:lnTo>
                  <a:lnTo>
                    <a:pt x="393454" y="299530"/>
                  </a:lnTo>
                  <a:lnTo>
                    <a:pt x="409051" y="255738"/>
                  </a:lnTo>
                  <a:lnTo>
                    <a:pt x="414528" y="208025"/>
                  </a:lnTo>
                  <a:lnTo>
                    <a:pt x="409051" y="160313"/>
                  </a:lnTo>
                  <a:lnTo>
                    <a:pt x="393454" y="116521"/>
                  </a:lnTo>
                  <a:lnTo>
                    <a:pt x="368981" y="77897"/>
                  </a:lnTo>
                  <a:lnTo>
                    <a:pt x="336879" y="45686"/>
                  </a:lnTo>
                  <a:lnTo>
                    <a:pt x="298395" y="21136"/>
                  </a:lnTo>
                  <a:lnTo>
                    <a:pt x="254774" y="5491"/>
                  </a:lnTo>
                  <a:lnTo>
                    <a:pt x="207263" y="0"/>
                  </a:lnTo>
                  <a:close/>
                </a:path>
              </a:pathLst>
            </a:custGeom>
            <a:solidFill>
              <a:srgbClr val="ACC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83614" y="3457194"/>
              <a:ext cx="414655" cy="416559"/>
            </a:xfrm>
            <a:custGeom>
              <a:avLst/>
              <a:gdLst/>
              <a:ahLst/>
              <a:cxnLst/>
              <a:rect l="l" t="t" r="r" b="b"/>
              <a:pathLst>
                <a:path w="414655" h="416560">
                  <a:moveTo>
                    <a:pt x="60706" y="60959"/>
                  </a:moveTo>
                  <a:lnTo>
                    <a:pt x="353822" y="355091"/>
                  </a:lnTo>
                </a:path>
                <a:path w="414655" h="416560">
                  <a:moveTo>
                    <a:pt x="353822" y="60959"/>
                  </a:moveTo>
                  <a:lnTo>
                    <a:pt x="60706" y="355091"/>
                  </a:lnTo>
                </a:path>
                <a:path w="414655" h="416560">
                  <a:moveTo>
                    <a:pt x="0" y="208025"/>
                  </a:moveTo>
                  <a:lnTo>
                    <a:pt x="5476" y="160313"/>
                  </a:lnTo>
                  <a:lnTo>
                    <a:pt x="21073" y="116521"/>
                  </a:lnTo>
                  <a:lnTo>
                    <a:pt x="45546" y="77897"/>
                  </a:lnTo>
                  <a:lnTo>
                    <a:pt x="77648" y="45686"/>
                  </a:lnTo>
                  <a:lnTo>
                    <a:pt x="116132" y="21136"/>
                  </a:lnTo>
                  <a:lnTo>
                    <a:pt x="159753" y="5491"/>
                  </a:lnTo>
                  <a:lnTo>
                    <a:pt x="207263" y="0"/>
                  </a:lnTo>
                  <a:lnTo>
                    <a:pt x="254774" y="5491"/>
                  </a:lnTo>
                  <a:lnTo>
                    <a:pt x="298395" y="21136"/>
                  </a:lnTo>
                  <a:lnTo>
                    <a:pt x="336879" y="45686"/>
                  </a:lnTo>
                  <a:lnTo>
                    <a:pt x="368981" y="77897"/>
                  </a:lnTo>
                  <a:lnTo>
                    <a:pt x="393454" y="116521"/>
                  </a:lnTo>
                  <a:lnTo>
                    <a:pt x="409051" y="160313"/>
                  </a:lnTo>
                  <a:lnTo>
                    <a:pt x="414528" y="208025"/>
                  </a:lnTo>
                  <a:lnTo>
                    <a:pt x="409051" y="255738"/>
                  </a:lnTo>
                  <a:lnTo>
                    <a:pt x="393454" y="299530"/>
                  </a:lnTo>
                  <a:lnTo>
                    <a:pt x="368981" y="338154"/>
                  </a:lnTo>
                  <a:lnTo>
                    <a:pt x="336879" y="370365"/>
                  </a:lnTo>
                  <a:lnTo>
                    <a:pt x="298395" y="394915"/>
                  </a:lnTo>
                  <a:lnTo>
                    <a:pt x="254774" y="410560"/>
                  </a:lnTo>
                  <a:lnTo>
                    <a:pt x="207263" y="416051"/>
                  </a:lnTo>
                  <a:lnTo>
                    <a:pt x="159753" y="410560"/>
                  </a:lnTo>
                  <a:lnTo>
                    <a:pt x="116132" y="394915"/>
                  </a:lnTo>
                  <a:lnTo>
                    <a:pt x="77648" y="370365"/>
                  </a:lnTo>
                  <a:lnTo>
                    <a:pt x="45546" y="338154"/>
                  </a:lnTo>
                  <a:lnTo>
                    <a:pt x="21073" y="299530"/>
                  </a:lnTo>
                  <a:lnTo>
                    <a:pt x="5476" y="255738"/>
                  </a:lnTo>
                  <a:lnTo>
                    <a:pt x="0" y="208025"/>
                  </a:lnTo>
                  <a:close/>
                </a:path>
              </a:pathLst>
            </a:custGeom>
            <a:ln w="25908">
              <a:solidFill>
                <a:srgbClr val="3448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69392" y="3565652"/>
              <a:ext cx="2643505" cy="139065"/>
            </a:xfrm>
            <a:custGeom>
              <a:avLst/>
              <a:gdLst/>
              <a:ahLst/>
              <a:cxnLst/>
              <a:rect l="l" t="t" r="r" b="b"/>
              <a:pathLst>
                <a:path w="2643505" h="139064">
                  <a:moveTo>
                    <a:pt x="1114348" y="80518"/>
                  </a:moveTo>
                  <a:lnTo>
                    <a:pt x="1077201" y="62357"/>
                  </a:lnTo>
                  <a:lnTo>
                    <a:pt x="999540" y="24384"/>
                  </a:lnTo>
                  <a:lnTo>
                    <a:pt x="999871" y="62547"/>
                  </a:lnTo>
                  <a:lnTo>
                    <a:pt x="0" y="71882"/>
                  </a:lnTo>
                  <a:lnTo>
                    <a:pt x="355" y="109982"/>
                  </a:lnTo>
                  <a:lnTo>
                    <a:pt x="1000213" y="100634"/>
                  </a:lnTo>
                  <a:lnTo>
                    <a:pt x="1000556" y="138684"/>
                  </a:lnTo>
                  <a:lnTo>
                    <a:pt x="1114348" y="80518"/>
                  </a:lnTo>
                  <a:close/>
                </a:path>
                <a:path w="2643505" h="139064">
                  <a:moveTo>
                    <a:pt x="2642920" y="56134"/>
                  </a:moveTo>
                  <a:lnTo>
                    <a:pt x="2605773" y="37973"/>
                  </a:lnTo>
                  <a:lnTo>
                    <a:pt x="2528112" y="0"/>
                  </a:lnTo>
                  <a:lnTo>
                    <a:pt x="2528443" y="38163"/>
                  </a:lnTo>
                  <a:lnTo>
                    <a:pt x="1528622" y="47498"/>
                  </a:lnTo>
                  <a:lnTo>
                    <a:pt x="1528876" y="85598"/>
                  </a:lnTo>
                  <a:lnTo>
                    <a:pt x="2528786" y="76250"/>
                  </a:lnTo>
                  <a:lnTo>
                    <a:pt x="2529128" y="114300"/>
                  </a:lnTo>
                  <a:lnTo>
                    <a:pt x="2642920" y="56134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20062" y="3513074"/>
              <a:ext cx="213360" cy="2118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63953" y="3612769"/>
              <a:ext cx="118871" cy="2118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3339338" y="2167635"/>
            <a:ext cx="114300" cy="984250"/>
          </a:xfrm>
          <a:custGeom>
            <a:avLst/>
            <a:gdLst/>
            <a:ahLst/>
            <a:cxnLst/>
            <a:rect l="l" t="t" r="r" b="b"/>
            <a:pathLst>
              <a:path w="114300" h="984250">
                <a:moveTo>
                  <a:pt x="0" y="869061"/>
                </a:moveTo>
                <a:lnTo>
                  <a:pt x="55372" y="984250"/>
                </a:lnTo>
                <a:lnTo>
                  <a:pt x="104570" y="889253"/>
                </a:lnTo>
                <a:lnTo>
                  <a:pt x="75819" y="889253"/>
                </a:lnTo>
                <a:lnTo>
                  <a:pt x="37719" y="888618"/>
                </a:lnTo>
                <a:lnTo>
                  <a:pt x="38006" y="869610"/>
                </a:lnTo>
                <a:lnTo>
                  <a:pt x="0" y="869061"/>
                </a:lnTo>
                <a:close/>
              </a:path>
              <a:path w="114300" h="984250">
                <a:moveTo>
                  <a:pt x="38006" y="869610"/>
                </a:moveTo>
                <a:lnTo>
                  <a:pt x="37719" y="888618"/>
                </a:lnTo>
                <a:lnTo>
                  <a:pt x="75819" y="889253"/>
                </a:lnTo>
                <a:lnTo>
                  <a:pt x="76105" y="870161"/>
                </a:lnTo>
                <a:lnTo>
                  <a:pt x="38006" y="869610"/>
                </a:lnTo>
                <a:close/>
              </a:path>
              <a:path w="114300" h="984250">
                <a:moveTo>
                  <a:pt x="76105" y="870161"/>
                </a:moveTo>
                <a:lnTo>
                  <a:pt x="75819" y="889253"/>
                </a:lnTo>
                <a:lnTo>
                  <a:pt x="104570" y="889253"/>
                </a:lnTo>
                <a:lnTo>
                  <a:pt x="114173" y="870712"/>
                </a:lnTo>
                <a:lnTo>
                  <a:pt x="76105" y="870161"/>
                </a:lnTo>
                <a:close/>
              </a:path>
              <a:path w="114300" h="984250">
                <a:moveTo>
                  <a:pt x="51181" y="0"/>
                </a:moveTo>
                <a:lnTo>
                  <a:pt x="38006" y="869610"/>
                </a:lnTo>
                <a:lnTo>
                  <a:pt x="76105" y="870161"/>
                </a:lnTo>
                <a:lnTo>
                  <a:pt x="89153" y="508"/>
                </a:lnTo>
                <a:lnTo>
                  <a:pt x="51181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49394" y="2167635"/>
            <a:ext cx="114300" cy="984250"/>
          </a:xfrm>
          <a:custGeom>
            <a:avLst/>
            <a:gdLst/>
            <a:ahLst/>
            <a:cxnLst/>
            <a:rect l="l" t="t" r="r" b="b"/>
            <a:pathLst>
              <a:path w="114300" h="984250">
                <a:moveTo>
                  <a:pt x="0" y="869061"/>
                </a:moveTo>
                <a:lnTo>
                  <a:pt x="55371" y="984250"/>
                </a:lnTo>
                <a:lnTo>
                  <a:pt x="104570" y="889253"/>
                </a:lnTo>
                <a:lnTo>
                  <a:pt x="75818" y="889253"/>
                </a:lnTo>
                <a:lnTo>
                  <a:pt x="37718" y="888618"/>
                </a:lnTo>
                <a:lnTo>
                  <a:pt x="38006" y="869610"/>
                </a:lnTo>
                <a:lnTo>
                  <a:pt x="0" y="869061"/>
                </a:lnTo>
                <a:close/>
              </a:path>
              <a:path w="114300" h="984250">
                <a:moveTo>
                  <a:pt x="38006" y="869610"/>
                </a:moveTo>
                <a:lnTo>
                  <a:pt x="37718" y="888618"/>
                </a:lnTo>
                <a:lnTo>
                  <a:pt x="75818" y="889253"/>
                </a:lnTo>
                <a:lnTo>
                  <a:pt x="76105" y="870161"/>
                </a:lnTo>
                <a:lnTo>
                  <a:pt x="38006" y="869610"/>
                </a:lnTo>
                <a:close/>
              </a:path>
              <a:path w="114300" h="984250">
                <a:moveTo>
                  <a:pt x="76105" y="870161"/>
                </a:moveTo>
                <a:lnTo>
                  <a:pt x="75818" y="889253"/>
                </a:lnTo>
                <a:lnTo>
                  <a:pt x="104570" y="889253"/>
                </a:lnTo>
                <a:lnTo>
                  <a:pt x="114172" y="870712"/>
                </a:lnTo>
                <a:lnTo>
                  <a:pt x="76105" y="870161"/>
                </a:lnTo>
                <a:close/>
              </a:path>
              <a:path w="114300" h="984250">
                <a:moveTo>
                  <a:pt x="51180" y="0"/>
                </a:moveTo>
                <a:lnTo>
                  <a:pt x="38006" y="869610"/>
                </a:lnTo>
                <a:lnTo>
                  <a:pt x="76105" y="870161"/>
                </a:lnTo>
                <a:lnTo>
                  <a:pt x="89153" y="508"/>
                </a:lnTo>
                <a:lnTo>
                  <a:pt x="5118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36558" y="3574034"/>
            <a:ext cx="1262380" cy="114300"/>
          </a:xfrm>
          <a:custGeom>
            <a:avLst/>
            <a:gdLst/>
            <a:ahLst/>
            <a:cxnLst/>
            <a:rect l="l" t="t" r="r" b="b"/>
            <a:pathLst>
              <a:path w="1262379" h="114300">
                <a:moveTo>
                  <a:pt x="1148334" y="0"/>
                </a:moveTo>
                <a:lnTo>
                  <a:pt x="1148037" y="38071"/>
                </a:lnTo>
                <a:lnTo>
                  <a:pt x="1167130" y="38226"/>
                </a:lnTo>
                <a:lnTo>
                  <a:pt x="1166876" y="76326"/>
                </a:lnTo>
                <a:lnTo>
                  <a:pt x="1147740" y="76326"/>
                </a:lnTo>
                <a:lnTo>
                  <a:pt x="1147445" y="114299"/>
                </a:lnTo>
                <a:lnTo>
                  <a:pt x="1225109" y="76326"/>
                </a:lnTo>
                <a:lnTo>
                  <a:pt x="1166876" y="76326"/>
                </a:lnTo>
                <a:lnTo>
                  <a:pt x="1225428" y="76170"/>
                </a:lnTo>
                <a:lnTo>
                  <a:pt x="1262252" y="58165"/>
                </a:lnTo>
                <a:lnTo>
                  <a:pt x="1148334" y="0"/>
                </a:lnTo>
                <a:close/>
              </a:path>
              <a:path w="1262379" h="114300">
                <a:moveTo>
                  <a:pt x="1148037" y="38071"/>
                </a:moveTo>
                <a:lnTo>
                  <a:pt x="1147741" y="76170"/>
                </a:lnTo>
                <a:lnTo>
                  <a:pt x="1166876" y="76326"/>
                </a:lnTo>
                <a:lnTo>
                  <a:pt x="1167130" y="38226"/>
                </a:lnTo>
                <a:lnTo>
                  <a:pt x="1148037" y="38071"/>
                </a:lnTo>
                <a:close/>
              </a:path>
              <a:path w="1262379" h="114300">
                <a:moveTo>
                  <a:pt x="254" y="28701"/>
                </a:moveTo>
                <a:lnTo>
                  <a:pt x="0" y="66801"/>
                </a:lnTo>
                <a:lnTo>
                  <a:pt x="1147741" y="76170"/>
                </a:lnTo>
                <a:lnTo>
                  <a:pt x="1148037" y="38071"/>
                </a:lnTo>
                <a:lnTo>
                  <a:pt x="254" y="28701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265161" y="2167635"/>
            <a:ext cx="114300" cy="984250"/>
          </a:xfrm>
          <a:custGeom>
            <a:avLst/>
            <a:gdLst/>
            <a:ahLst/>
            <a:cxnLst/>
            <a:rect l="l" t="t" r="r" b="b"/>
            <a:pathLst>
              <a:path w="114300" h="984250">
                <a:moveTo>
                  <a:pt x="0" y="869061"/>
                </a:moveTo>
                <a:lnTo>
                  <a:pt x="55372" y="984250"/>
                </a:lnTo>
                <a:lnTo>
                  <a:pt x="104570" y="889253"/>
                </a:lnTo>
                <a:lnTo>
                  <a:pt x="75819" y="889253"/>
                </a:lnTo>
                <a:lnTo>
                  <a:pt x="37719" y="888618"/>
                </a:lnTo>
                <a:lnTo>
                  <a:pt x="38006" y="869610"/>
                </a:lnTo>
                <a:lnTo>
                  <a:pt x="0" y="869061"/>
                </a:lnTo>
                <a:close/>
              </a:path>
              <a:path w="114300" h="984250">
                <a:moveTo>
                  <a:pt x="38006" y="869610"/>
                </a:moveTo>
                <a:lnTo>
                  <a:pt x="37719" y="888618"/>
                </a:lnTo>
                <a:lnTo>
                  <a:pt x="75819" y="889253"/>
                </a:lnTo>
                <a:lnTo>
                  <a:pt x="76105" y="870161"/>
                </a:lnTo>
                <a:lnTo>
                  <a:pt x="38006" y="869610"/>
                </a:lnTo>
                <a:close/>
              </a:path>
              <a:path w="114300" h="984250">
                <a:moveTo>
                  <a:pt x="76105" y="870161"/>
                </a:moveTo>
                <a:lnTo>
                  <a:pt x="75819" y="889253"/>
                </a:lnTo>
                <a:lnTo>
                  <a:pt x="104570" y="889253"/>
                </a:lnTo>
                <a:lnTo>
                  <a:pt x="114173" y="870712"/>
                </a:lnTo>
                <a:lnTo>
                  <a:pt x="76105" y="870161"/>
                </a:lnTo>
                <a:close/>
              </a:path>
              <a:path w="114300" h="984250">
                <a:moveTo>
                  <a:pt x="51181" y="0"/>
                </a:moveTo>
                <a:lnTo>
                  <a:pt x="38006" y="869610"/>
                </a:lnTo>
                <a:lnTo>
                  <a:pt x="76105" y="870161"/>
                </a:lnTo>
                <a:lnTo>
                  <a:pt x="89154" y="508"/>
                </a:lnTo>
                <a:lnTo>
                  <a:pt x="51181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1646173" y="3627882"/>
            <a:ext cx="7368540" cy="1123315"/>
            <a:chOff x="1646173" y="3627882"/>
            <a:chExt cx="7368540" cy="1123315"/>
          </a:xfrm>
        </p:grpSpPr>
        <p:sp>
          <p:nvSpPr>
            <p:cNvPr id="23" name="object 23"/>
            <p:cNvSpPr/>
            <p:nvPr/>
          </p:nvSpPr>
          <p:spPr>
            <a:xfrm>
              <a:off x="1690877" y="3627882"/>
              <a:ext cx="7305040" cy="1104265"/>
            </a:xfrm>
            <a:custGeom>
              <a:avLst/>
              <a:gdLst/>
              <a:ahLst/>
              <a:cxnLst/>
              <a:rect l="l" t="t" r="r" b="b"/>
              <a:pathLst>
                <a:path w="7305040" h="1104264">
                  <a:moveTo>
                    <a:pt x="7304532" y="0"/>
                  </a:moveTo>
                  <a:lnTo>
                    <a:pt x="7304532" y="1094867"/>
                  </a:lnTo>
                </a:path>
                <a:path w="7305040" h="1104264">
                  <a:moveTo>
                    <a:pt x="7304786" y="1095756"/>
                  </a:moveTo>
                  <a:lnTo>
                    <a:pt x="0" y="1104011"/>
                  </a:lnTo>
                </a:path>
              </a:pathLst>
            </a:custGeom>
            <a:ln w="3810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646173" y="3838194"/>
              <a:ext cx="114300" cy="902969"/>
            </a:xfrm>
            <a:custGeom>
              <a:avLst/>
              <a:gdLst/>
              <a:ahLst/>
              <a:cxnLst/>
              <a:rect l="l" t="t" r="r" b="b"/>
              <a:pathLst>
                <a:path w="114300" h="902970">
                  <a:moveTo>
                    <a:pt x="38145" y="114215"/>
                  </a:moveTo>
                  <a:lnTo>
                    <a:pt x="34798" y="902715"/>
                  </a:lnTo>
                  <a:lnTo>
                    <a:pt x="72898" y="902842"/>
                  </a:lnTo>
                  <a:lnTo>
                    <a:pt x="76246" y="114384"/>
                  </a:lnTo>
                  <a:lnTo>
                    <a:pt x="38145" y="114215"/>
                  </a:lnTo>
                  <a:close/>
                </a:path>
                <a:path w="114300" h="902970">
                  <a:moveTo>
                    <a:pt x="104692" y="95122"/>
                  </a:moveTo>
                  <a:lnTo>
                    <a:pt x="38226" y="95122"/>
                  </a:lnTo>
                  <a:lnTo>
                    <a:pt x="76326" y="95376"/>
                  </a:lnTo>
                  <a:lnTo>
                    <a:pt x="76246" y="114384"/>
                  </a:lnTo>
                  <a:lnTo>
                    <a:pt x="114300" y="114553"/>
                  </a:lnTo>
                  <a:lnTo>
                    <a:pt x="104692" y="95122"/>
                  </a:lnTo>
                  <a:close/>
                </a:path>
                <a:path w="114300" h="902970">
                  <a:moveTo>
                    <a:pt x="38226" y="95122"/>
                  </a:moveTo>
                  <a:lnTo>
                    <a:pt x="38145" y="114215"/>
                  </a:lnTo>
                  <a:lnTo>
                    <a:pt x="76246" y="114384"/>
                  </a:lnTo>
                  <a:lnTo>
                    <a:pt x="76326" y="95376"/>
                  </a:lnTo>
                  <a:lnTo>
                    <a:pt x="38226" y="95122"/>
                  </a:lnTo>
                  <a:close/>
                </a:path>
                <a:path w="114300" h="902970">
                  <a:moveTo>
                    <a:pt x="57657" y="0"/>
                  </a:moveTo>
                  <a:lnTo>
                    <a:pt x="0" y="114045"/>
                  </a:lnTo>
                  <a:lnTo>
                    <a:pt x="38145" y="114215"/>
                  </a:lnTo>
                  <a:lnTo>
                    <a:pt x="38226" y="95122"/>
                  </a:lnTo>
                  <a:lnTo>
                    <a:pt x="104692" y="95122"/>
                  </a:lnTo>
                  <a:lnTo>
                    <a:pt x="57657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409955" y="3151377"/>
            <a:ext cx="897890" cy="425450"/>
            <a:chOff x="409955" y="3151377"/>
            <a:chExt cx="897890" cy="425450"/>
          </a:xfrm>
        </p:grpSpPr>
        <p:sp>
          <p:nvSpPr>
            <p:cNvPr id="26" name="object 26"/>
            <p:cNvSpPr/>
            <p:nvPr/>
          </p:nvSpPr>
          <p:spPr>
            <a:xfrm>
              <a:off x="409955" y="3151377"/>
              <a:ext cx="865632" cy="2118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19099" y="3364737"/>
              <a:ext cx="888136" cy="2118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8567928" y="3089478"/>
            <a:ext cx="1489710" cy="426084"/>
            <a:chOff x="8567928" y="3089478"/>
            <a:chExt cx="1489710" cy="426084"/>
          </a:xfrm>
        </p:grpSpPr>
        <p:sp>
          <p:nvSpPr>
            <p:cNvPr id="29" name="object 29"/>
            <p:cNvSpPr/>
            <p:nvPr/>
          </p:nvSpPr>
          <p:spPr>
            <a:xfrm>
              <a:off x="8567928" y="3089478"/>
              <a:ext cx="1489455" cy="21214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996172" y="3303143"/>
              <a:ext cx="677227" cy="2118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/>
          <p:nvPr/>
        </p:nvSpPr>
        <p:spPr>
          <a:xfrm>
            <a:off x="6476746" y="1883029"/>
            <a:ext cx="1670938" cy="2118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186682" y="1883029"/>
            <a:ext cx="997203" cy="2118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784601" y="1883029"/>
            <a:ext cx="1153782" cy="21183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177028" y="3304921"/>
            <a:ext cx="1198841" cy="2118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63547" y="3341496"/>
            <a:ext cx="1008761" cy="2118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正方形/長方形 35"/>
          <p:cNvSpPr/>
          <p:nvPr/>
        </p:nvSpPr>
        <p:spPr>
          <a:xfrm>
            <a:off x="1898269" y="3301618"/>
            <a:ext cx="1074039" cy="251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2863730" y="4028160"/>
            <a:ext cx="2323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ここで時間がかかるので、車移動中、周期も変わる</a:t>
            </a:r>
            <a:endParaRPr kumimoji="1" lang="ja-JP" altLang="en-US" sz="1600" dirty="0"/>
          </a:p>
        </p:txBody>
      </p:sp>
      <p:cxnSp>
        <p:nvCxnSpPr>
          <p:cNvPr id="39" name="直線矢印コネクタ 38"/>
          <p:cNvCxnSpPr>
            <a:stCxn id="37" idx="3"/>
          </p:cNvCxnSpPr>
          <p:nvPr/>
        </p:nvCxnSpPr>
        <p:spPr>
          <a:xfrm flipV="1">
            <a:off x="5187457" y="2094865"/>
            <a:ext cx="2592501" cy="22256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/>
          <p:cNvSpPr txBox="1"/>
          <p:nvPr/>
        </p:nvSpPr>
        <p:spPr>
          <a:xfrm>
            <a:off x="7721803" y="1327807"/>
            <a:ext cx="2125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rgbClr val="00B050"/>
                </a:solidFill>
              </a:rPr>
              <a:t>s</a:t>
            </a:r>
            <a:r>
              <a:rPr lang="en-US" altLang="ja-JP" dirty="0" smtClean="0">
                <a:solidFill>
                  <a:srgbClr val="00B050"/>
                </a:solidFill>
              </a:rPr>
              <a:t>tart</a:t>
            </a:r>
            <a:r>
              <a:rPr lang="en-US" altLang="ja-JP" dirty="0" smtClean="0"/>
              <a:t>: x</a:t>
            </a:r>
            <a:r>
              <a:rPr kumimoji="1" lang="en-US" altLang="ja-JP" dirty="0" smtClean="0"/>
              <a:t>(t)_true</a:t>
            </a:r>
          </a:p>
          <a:p>
            <a:r>
              <a:rPr lang="en-US" altLang="ja-JP" dirty="0">
                <a:solidFill>
                  <a:srgbClr val="FFC000"/>
                </a:solidFill>
              </a:rPr>
              <a:t>e</a:t>
            </a:r>
            <a:r>
              <a:rPr lang="en-US" altLang="ja-JP" dirty="0" smtClean="0">
                <a:solidFill>
                  <a:srgbClr val="FFC000"/>
                </a:solidFill>
              </a:rPr>
              <a:t>nd</a:t>
            </a:r>
            <a:r>
              <a:rPr lang="en-US" altLang="ja-JP" dirty="0" smtClean="0"/>
              <a:t>: x(t+1)_true</a:t>
            </a:r>
            <a:endParaRPr kumimoji="1" lang="ja-JP" altLang="en-US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5108328" y="2773982"/>
            <a:ext cx="1542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>
                <a:solidFill>
                  <a:srgbClr val="00B050"/>
                </a:solidFill>
              </a:rPr>
              <a:t>start</a:t>
            </a:r>
            <a:r>
              <a:rPr lang="ja-JP" altLang="en-US" dirty="0" smtClean="0"/>
              <a:t>：</a:t>
            </a:r>
            <a:r>
              <a:rPr lang="en-US" altLang="ja-JP" dirty="0" smtClean="0"/>
              <a:t>u</a:t>
            </a:r>
            <a:r>
              <a:rPr kumimoji="1" lang="en-US" altLang="ja-JP" dirty="0" smtClean="0"/>
              <a:t>(t)</a:t>
            </a:r>
          </a:p>
          <a:p>
            <a:r>
              <a:rPr lang="en-US" altLang="ja-JP" dirty="0">
                <a:solidFill>
                  <a:srgbClr val="FFC000"/>
                </a:solidFill>
              </a:rPr>
              <a:t>e</a:t>
            </a:r>
            <a:r>
              <a:rPr kumimoji="1" lang="en-US" altLang="ja-JP" dirty="0" smtClean="0">
                <a:solidFill>
                  <a:srgbClr val="FFC000"/>
                </a:solidFill>
              </a:rPr>
              <a:t>nd</a:t>
            </a:r>
            <a:r>
              <a:rPr kumimoji="1" lang="en-US" altLang="ja-JP" dirty="0" smtClean="0"/>
              <a:t>: u(t+1)</a:t>
            </a:r>
            <a:endParaRPr kumimoji="1" lang="ja-JP" altLang="en-US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9884222" y="2607541"/>
            <a:ext cx="2140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 smtClean="0"/>
              <a:t>x</a:t>
            </a:r>
            <a:r>
              <a:rPr kumimoji="1" lang="en-US" altLang="ja-JP" sz="1600" dirty="0" smtClean="0"/>
              <a:t>(t+1)_</a:t>
            </a:r>
            <a:r>
              <a:rPr kumimoji="1" lang="en-US" altLang="ja-JP" sz="1600" dirty="0" smtClean="0"/>
              <a:t>predicted,</a:t>
            </a:r>
            <a:r>
              <a:rPr lang="ja-JP" altLang="en-US" sz="1600" dirty="0"/>
              <a:t> </a:t>
            </a:r>
            <a:r>
              <a:rPr lang="ja-JP" altLang="en-US" sz="1600" dirty="0" smtClean="0"/>
              <a:t>まだ走行中、本当の</a:t>
            </a:r>
            <a:r>
              <a:rPr lang="en-US" altLang="ja-JP" sz="1600" dirty="0" smtClean="0"/>
              <a:t>x(t+1)</a:t>
            </a:r>
            <a:r>
              <a:rPr lang="ja-JP" altLang="en-US" sz="1600" dirty="0" smtClean="0"/>
              <a:t>まだ分からない</a:t>
            </a:r>
            <a:endParaRPr kumimoji="1" lang="ja-JP" altLang="en-US" sz="1600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10034" y="2760574"/>
            <a:ext cx="2140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x</a:t>
            </a:r>
            <a:r>
              <a:rPr kumimoji="1" lang="en-US" altLang="ja-JP" dirty="0" smtClean="0"/>
              <a:t>(t+1)_referenced</a:t>
            </a:r>
            <a:endParaRPr kumimoji="1" lang="ja-JP" altLang="en-US" dirty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7779958" y="2126376"/>
            <a:ext cx="1513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 smtClean="0">
                <a:solidFill>
                  <a:srgbClr val="FF0000"/>
                </a:solidFill>
              </a:rPr>
              <a:t>Current</a:t>
            </a:r>
            <a:r>
              <a:rPr kumimoji="1" lang="en-US" altLang="ja-JP" sz="1600" dirty="0" smtClean="0"/>
              <a:t> </a:t>
            </a:r>
            <a:r>
              <a:rPr kumimoji="1" lang="en-US" altLang="ja-JP" sz="1600" dirty="0" smtClean="0">
                <a:solidFill>
                  <a:srgbClr val="FF0000"/>
                </a:solidFill>
              </a:rPr>
              <a:t>inputs</a:t>
            </a:r>
            <a:r>
              <a:rPr kumimoji="1" lang="ja-JP" altLang="en-US" sz="1600" dirty="0" smtClean="0"/>
              <a:t>や</a:t>
            </a:r>
            <a:r>
              <a:rPr lang="en-US" altLang="ja-JP" sz="1600" dirty="0">
                <a:solidFill>
                  <a:srgbClr val="FF0000"/>
                </a:solidFill>
              </a:rPr>
              <a:t>S</a:t>
            </a:r>
            <a:r>
              <a:rPr kumimoji="1" lang="en-US" altLang="ja-JP" sz="1600" dirty="0" smtClean="0">
                <a:solidFill>
                  <a:srgbClr val="FF0000"/>
                </a:solidFill>
              </a:rPr>
              <a:t>tates</a:t>
            </a:r>
            <a:r>
              <a:rPr kumimoji="1" lang="ja-JP" altLang="en-US" sz="1600" dirty="0" smtClean="0"/>
              <a:t>は常に</a:t>
            </a:r>
            <a:r>
              <a:rPr kumimoji="1" lang="ja-JP" altLang="en-US" sz="1600" dirty="0" smtClean="0">
                <a:solidFill>
                  <a:srgbClr val="FF0000"/>
                </a:solidFill>
              </a:rPr>
              <a:t>同じタイミング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4489983" y="4785995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RGCJSW+HelveticaNeue"/>
              </a:rPr>
              <a:t>The 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model then outputs predicted states at the next time-step, which are compared to the reference trajectory and passed into the optimizer as the future or predicted error</a:t>
            </a:r>
            <a:r>
              <a:rPr lang="en-US" altLang="ja-JP" dirty="0" smtClean="0">
                <a:solidFill>
                  <a:srgbClr val="000000"/>
                </a:solidFill>
                <a:latin typeface="RGCJSW+HelveticaNeue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RGCJSW+HelveticaNeue"/>
              </a:rPr>
              <a:t>The 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optimizer also receives </a:t>
            </a:r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updated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constraints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 and the </a:t>
            </a:r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cost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function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 to use, which can be fixed in advance or varied based on changing operating modes.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6777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5487"/>
            <a:ext cx="4744085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01192" y="1510411"/>
            <a:ext cx="14414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650" dirty="0">
                <a:solidFill>
                  <a:srgbClr val="001F5F"/>
                </a:solidFill>
                <a:latin typeface="Arial"/>
                <a:cs typeface="Arial"/>
              </a:rPr>
              <a:t>•</a:t>
            </a:r>
            <a:endParaRPr sz="265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00404" y="1536827"/>
            <a:ext cx="6370955" cy="401320"/>
            <a:chOff x="800404" y="1536827"/>
            <a:chExt cx="6370955" cy="401320"/>
          </a:xfrm>
        </p:grpSpPr>
        <p:sp>
          <p:nvSpPr>
            <p:cNvPr id="5" name="object 5"/>
            <p:cNvSpPr/>
            <p:nvPr/>
          </p:nvSpPr>
          <p:spPr>
            <a:xfrm>
              <a:off x="800404" y="1536827"/>
              <a:ext cx="1838833" cy="4008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85898" y="1536827"/>
              <a:ext cx="225551" cy="4008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98673" y="1536827"/>
              <a:ext cx="4572254" cy="40081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01192" y="2374518"/>
            <a:ext cx="14414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650" dirty="0">
                <a:solidFill>
                  <a:srgbClr val="001F5F"/>
                </a:solidFill>
                <a:latin typeface="Arial"/>
                <a:cs typeface="Arial"/>
              </a:rPr>
              <a:t>•</a:t>
            </a:r>
            <a:endParaRPr sz="26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00404" y="2400935"/>
            <a:ext cx="5271897" cy="4008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01192" y="3238881"/>
            <a:ext cx="14414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650" dirty="0">
                <a:solidFill>
                  <a:srgbClr val="001F5F"/>
                </a:solidFill>
                <a:latin typeface="Arial"/>
                <a:cs typeface="Arial"/>
              </a:rPr>
              <a:t>•</a:t>
            </a:r>
            <a:endParaRPr sz="265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00404" y="3265296"/>
            <a:ext cx="4735195" cy="401320"/>
            <a:chOff x="800404" y="3265296"/>
            <a:chExt cx="4735195" cy="401320"/>
          </a:xfrm>
        </p:grpSpPr>
        <p:sp>
          <p:nvSpPr>
            <p:cNvPr id="12" name="object 12"/>
            <p:cNvSpPr/>
            <p:nvPr/>
          </p:nvSpPr>
          <p:spPr>
            <a:xfrm>
              <a:off x="800404" y="3265296"/>
              <a:ext cx="2955290" cy="40081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607942" y="3265296"/>
              <a:ext cx="1927606" cy="40081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01192" y="4534661"/>
            <a:ext cx="14414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650" dirty="0">
                <a:solidFill>
                  <a:srgbClr val="001F5F"/>
                </a:solidFill>
                <a:latin typeface="Arial"/>
                <a:cs typeface="Arial"/>
              </a:rPr>
              <a:t>•</a:t>
            </a:r>
            <a:endParaRPr sz="265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00404" y="4561078"/>
            <a:ext cx="4453890" cy="401320"/>
            <a:chOff x="800404" y="4561078"/>
            <a:chExt cx="4453890" cy="401320"/>
          </a:xfrm>
        </p:grpSpPr>
        <p:sp>
          <p:nvSpPr>
            <p:cNvPr id="16" name="object 16"/>
            <p:cNvSpPr/>
            <p:nvPr/>
          </p:nvSpPr>
          <p:spPr>
            <a:xfrm>
              <a:off x="800404" y="4561078"/>
              <a:ext cx="2955290" cy="40081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607942" y="4561078"/>
              <a:ext cx="1645793" cy="40081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3641725" y="2004771"/>
            <a:ext cx="197675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spc="25" dirty="0"/>
              <a:t>𝑥</a:t>
            </a:r>
            <a:r>
              <a:rPr sz="2175" spc="37" baseline="-15325" dirty="0"/>
              <a:t>𝑡+1 </a:t>
            </a:r>
            <a:r>
              <a:rPr sz="2000" dirty="0"/>
              <a:t>= </a:t>
            </a:r>
            <a:r>
              <a:rPr sz="2000" spc="20" dirty="0"/>
              <a:t>𝐴𝑥</a:t>
            </a:r>
            <a:r>
              <a:rPr sz="2175" spc="30" baseline="-15325" dirty="0"/>
              <a:t>𝑡 </a:t>
            </a:r>
            <a:r>
              <a:rPr sz="2000" dirty="0"/>
              <a:t>+</a:t>
            </a:r>
            <a:r>
              <a:rPr sz="2000" spc="-125" dirty="0"/>
              <a:t> </a:t>
            </a:r>
            <a:r>
              <a:rPr sz="2000" spc="40" dirty="0"/>
              <a:t>𝐵𝑢</a:t>
            </a:r>
            <a:r>
              <a:rPr sz="2175" spc="60" baseline="-15325" dirty="0"/>
              <a:t>𝑡</a:t>
            </a:r>
            <a:endParaRPr sz="2175" baseline="-15325"/>
          </a:p>
        </p:txBody>
      </p:sp>
      <p:sp>
        <p:nvSpPr>
          <p:cNvPr id="25" name="object 25"/>
          <p:cNvSpPr txBox="1"/>
          <p:nvPr/>
        </p:nvSpPr>
        <p:spPr>
          <a:xfrm>
            <a:off x="3944111" y="2988945"/>
            <a:ext cx="29489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000" baseline="11111" dirty="0">
                <a:solidFill>
                  <a:srgbClr val="001F5F"/>
                </a:solidFill>
                <a:latin typeface="Cambria Math"/>
                <a:cs typeface="Cambria Math"/>
              </a:rPr>
              <a:t>𝑈 = </a:t>
            </a:r>
            <a:r>
              <a:rPr sz="3000" spc="67" baseline="11111" dirty="0">
                <a:solidFill>
                  <a:srgbClr val="001F5F"/>
                </a:solidFill>
                <a:latin typeface="Cambria Math"/>
                <a:cs typeface="Cambria Math"/>
              </a:rPr>
              <a:t>{𝑢</a:t>
            </a:r>
            <a:r>
              <a:rPr sz="1450" spc="45" dirty="0">
                <a:solidFill>
                  <a:srgbClr val="001F5F"/>
                </a:solidFill>
                <a:latin typeface="Cambria Math"/>
                <a:cs typeface="Cambria Math"/>
              </a:rPr>
              <a:t>𝑡|𝑡</a:t>
            </a:r>
            <a:r>
              <a:rPr sz="3000" spc="67" baseline="11111" dirty="0">
                <a:solidFill>
                  <a:srgbClr val="001F5F"/>
                </a:solidFill>
                <a:latin typeface="Cambria Math"/>
                <a:cs typeface="Cambria Math"/>
              </a:rPr>
              <a:t>, 𝑢</a:t>
            </a:r>
            <a:r>
              <a:rPr sz="1450" spc="45" dirty="0">
                <a:solidFill>
                  <a:srgbClr val="001F5F"/>
                </a:solidFill>
                <a:latin typeface="Cambria Math"/>
                <a:cs typeface="Cambria Math"/>
              </a:rPr>
              <a:t>𝑡+1|𝑡</a:t>
            </a:r>
            <a:r>
              <a:rPr sz="3000" spc="67" baseline="11111" dirty="0">
                <a:solidFill>
                  <a:srgbClr val="001F5F"/>
                </a:solidFill>
                <a:latin typeface="Cambria Math"/>
                <a:cs typeface="Cambria Math"/>
              </a:rPr>
              <a:t>, </a:t>
            </a:r>
            <a:r>
              <a:rPr sz="3000" spc="60" baseline="11111" dirty="0">
                <a:solidFill>
                  <a:srgbClr val="001F5F"/>
                </a:solidFill>
                <a:latin typeface="Cambria Math"/>
                <a:cs typeface="Cambria Math"/>
              </a:rPr>
              <a:t>𝑢</a:t>
            </a:r>
            <a:r>
              <a:rPr sz="1450" spc="40" dirty="0">
                <a:solidFill>
                  <a:srgbClr val="001F5F"/>
                </a:solidFill>
                <a:latin typeface="Cambria Math"/>
                <a:cs typeface="Cambria Math"/>
              </a:rPr>
              <a:t>𝑡+2|𝑡</a:t>
            </a:r>
            <a:r>
              <a:rPr sz="3000" spc="60" baseline="11111" dirty="0">
                <a:solidFill>
                  <a:srgbClr val="001F5F"/>
                </a:solidFill>
                <a:latin typeface="Cambria Math"/>
                <a:cs typeface="Cambria Math"/>
              </a:rPr>
              <a:t>,</a:t>
            </a:r>
            <a:r>
              <a:rPr sz="3000" spc="-480" baseline="11111" dirty="0">
                <a:solidFill>
                  <a:srgbClr val="001F5F"/>
                </a:solidFill>
                <a:latin typeface="Cambria Math"/>
                <a:cs typeface="Cambria Math"/>
              </a:rPr>
              <a:t> </a:t>
            </a:r>
            <a:r>
              <a:rPr sz="3000" baseline="11111" dirty="0">
                <a:solidFill>
                  <a:srgbClr val="001F5F"/>
                </a:solidFill>
                <a:latin typeface="Cambria Math"/>
                <a:cs typeface="Cambria Math"/>
              </a:rPr>
              <a:t>… }</a:t>
            </a:r>
            <a:endParaRPr sz="3000" baseline="11111">
              <a:latin typeface="Cambria Math"/>
              <a:cs typeface="Cambria Math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246632" y="5517286"/>
            <a:ext cx="21488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22" baseline="11111" dirty="0">
                <a:solidFill>
                  <a:srgbClr val="001F5F"/>
                </a:solidFill>
                <a:latin typeface="Cambria Math"/>
                <a:cs typeface="Cambria Math"/>
              </a:rPr>
              <a:t>𝛿𝑥</a:t>
            </a:r>
            <a:r>
              <a:rPr sz="1450" spc="15" dirty="0">
                <a:solidFill>
                  <a:srgbClr val="001F5F"/>
                </a:solidFill>
                <a:latin typeface="Cambria Math"/>
                <a:cs typeface="Cambria Math"/>
              </a:rPr>
              <a:t>𝑗|𝑡 </a:t>
            </a:r>
            <a:r>
              <a:rPr sz="3000" spc="44" baseline="11111" dirty="0">
                <a:solidFill>
                  <a:srgbClr val="001F5F"/>
                </a:solidFill>
                <a:latin typeface="Arial"/>
                <a:cs typeface="Arial"/>
              </a:rPr>
              <a:t>=</a:t>
            </a:r>
            <a:r>
              <a:rPr sz="3000" spc="44" baseline="11111" dirty="0">
                <a:solidFill>
                  <a:srgbClr val="001F5F"/>
                </a:solidFill>
                <a:latin typeface="Cambria Math"/>
                <a:cs typeface="Cambria Math"/>
              </a:rPr>
              <a:t>𝑥</a:t>
            </a:r>
            <a:r>
              <a:rPr sz="1450" spc="30" dirty="0">
                <a:solidFill>
                  <a:srgbClr val="001F5F"/>
                </a:solidFill>
                <a:latin typeface="Cambria Math"/>
                <a:cs typeface="Cambria Math"/>
              </a:rPr>
              <a:t>𝑗|𝑡,𝑑𝑒𝑠 </a:t>
            </a:r>
            <a:r>
              <a:rPr sz="3000" baseline="11111" dirty="0">
                <a:solidFill>
                  <a:srgbClr val="001F5F"/>
                </a:solidFill>
                <a:latin typeface="Cambria Math"/>
                <a:cs typeface="Cambria Math"/>
              </a:rPr>
              <a:t>−</a:t>
            </a:r>
            <a:r>
              <a:rPr sz="3000" spc="-262" baseline="11111" dirty="0">
                <a:solidFill>
                  <a:srgbClr val="001F5F"/>
                </a:solidFill>
                <a:latin typeface="Cambria Math"/>
                <a:cs typeface="Cambria Math"/>
              </a:rPr>
              <a:t> </a:t>
            </a:r>
            <a:r>
              <a:rPr sz="3000" spc="30" baseline="11111" dirty="0">
                <a:solidFill>
                  <a:srgbClr val="001F5F"/>
                </a:solidFill>
                <a:latin typeface="Cambria Math"/>
                <a:cs typeface="Cambria Math"/>
              </a:rPr>
              <a:t>𝑥</a:t>
            </a:r>
            <a:r>
              <a:rPr sz="1450" spc="20" dirty="0">
                <a:solidFill>
                  <a:srgbClr val="001F5F"/>
                </a:solidFill>
                <a:latin typeface="Cambria Math"/>
                <a:cs typeface="Cambria Math"/>
              </a:rPr>
              <a:t>𝑗|𝑡</a:t>
            </a:r>
            <a:endParaRPr sz="1450">
              <a:latin typeface="Cambria Math"/>
              <a:cs typeface="Cambria Math"/>
            </a:endParaRPr>
          </a:p>
        </p:txBody>
      </p:sp>
      <p:pic>
        <p:nvPicPr>
          <p:cNvPr id="33" name="図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19359" y="3666107"/>
            <a:ext cx="4015652" cy="868554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34620" y="5253713"/>
            <a:ext cx="4047695" cy="830566"/>
          </a:xfrm>
          <a:prstGeom prst="rect">
            <a:avLst/>
          </a:prstGeom>
        </p:spPr>
      </p:pic>
      <p:sp>
        <p:nvSpPr>
          <p:cNvPr id="19" name="テキスト ボックス 18"/>
          <p:cNvSpPr txBox="1"/>
          <p:nvPr/>
        </p:nvSpPr>
        <p:spPr>
          <a:xfrm>
            <a:off x="5706208" y="1937639"/>
            <a:ext cx="1336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予測用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7229220" y="2196016"/>
            <a:ext cx="496278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 smtClean="0">
                <a:solidFill>
                  <a:srgbClr val="FF0000"/>
                </a:solidFill>
                <a:latin typeface="RGCJSW+HelveticaNeue"/>
              </a:rPr>
              <a:t>最小化</a:t>
            </a:r>
            <a:r>
              <a:rPr lang="ja-JP" altLang="en-US" sz="1600" dirty="0" smtClean="0">
                <a:solidFill>
                  <a:srgbClr val="000000"/>
                </a:solidFill>
                <a:latin typeface="RGCJSW+HelveticaNeue"/>
              </a:rPr>
              <a:t>の場合：</a:t>
            </a:r>
            <a:endParaRPr lang="en-US" altLang="ja-JP" sz="1600" dirty="0" smtClean="0">
              <a:solidFill>
                <a:srgbClr val="000000"/>
              </a:solidFill>
              <a:latin typeface="RGCJSW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If 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all the states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are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to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be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driven to zero</a:t>
            </a:r>
            <a:r>
              <a:rPr lang="ja-JP" altLang="en-US" sz="1600" dirty="0">
                <a:solidFill>
                  <a:srgbClr val="000000"/>
                </a:solidFill>
                <a:latin typeface="RGCJSW+HelveticaNeue"/>
              </a:rPr>
              <a:t>（つまり最適化は</a:t>
            </a:r>
            <a:r>
              <a:rPr lang="ja-JP" altLang="en-US" sz="1600" dirty="0">
                <a:solidFill>
                  <a:srgbClr val="FF0000"/>
                </a:solidFill>
                <a:latin typeface="RGCJSW+HelveticaNeue"/>
              </a:rPr>
              <a:t>最⼩化</a:t>
            </a:r>
            <a:r>
              <a:rPr lang="ja-JP" altLang="en-US" sz="1600" dirty="0">
                <a:solidFill>
                  <a:srgbClr val="000000"/>
                </a:solidFill>
                <a:latin typeface="RGCJSW+HelveticaNeue"/>
              </a:rPr>
              <a:t>）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, the objective function or cost function when we minimize, can be defined as: with quadratic error on both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deviations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of the state from zero and on non-zero control inputs</a:t>
            </a:r>
            <a:r>
              <a:rPr lang="ja-JP" altLang="en-US" sz="1600" dirty="0">
                <a:solidFill>
                  <a:srgbClr val="000000"/>
                </a:solidFill>
                <a:latin typeface="RGCJSW+HelveticaNeue"/>
              </a:rPr>
              <a:t>（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0</a:t>
            </a:r>
            <a:r>
              <a:rPr lang="ja-JP" altLang="en-US" sz="1600" dirty="0">
                <a:solidFill>
                  <a:srgbClr val="000000"/>
                </a:solidFill>
                <a:latin typeface="RGCJSW+HelveticaNeue"/>
              </a:rPr>
              <a:t>からの偏差を罰する）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This 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is similar to the optimization problem of optimal control theory and trades o</a:t>
            </a:r>
            <a:r>
              <a:rPr lang="en-US" altLang="ja-JP" sz="1600" dirty="0">
                <a:solidFill>
                  <a:srgbClr val="000000"/>
                </a:solidFill>
                <a:latin typeface="XKDJSU+HelveticaNeue"/>
              </a:rPr>
              <a:t>ff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control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performance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and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input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aggressiveness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the 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matrices Q and R can be selected to achieve a particular type of response. </a:t>
            </a:r>
            <a:endParaRPr lang="ja-JP" altLang="en-US" sz="1600" dirty="0"/>
          </a:p>
        </p:txBody>
      </p:sp>
      <p:sp>
        <p:nvSpPr>
          <p:cNvPr id="21" name="正方形/長方形 20"/>
          <p:cNvSpPr/>
          <p:nvPr/>
        </p:nvSpPr>
        <p:spPr>
          <a:xfrm>
            <a:off x="5105400" y="6003795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This is a famous optimization formulation and has a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closed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form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solution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, the Linear Quadratic 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Regulator</a:t>
            </a:r>
            <a:r>
              <a:rPr lang="ja-JP" altLang="en-US" sz="1600" dirty="0" smtClean="0">
                <a:solidFill>
                  <a:srgbClr val="000000"/>
                </a:solidFill>
                <a:latin typeface="RGCJSW+HelveticaNeue"/>
              </a:rPr>
              <a:t>（線形二次レギュレータ）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or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LQR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. </a:t>
            </a:r>
            <a:endParaRPr lang="ja-JP" altLang="en-US" sz="1600" dirty="0"/>
          </a:p>
        </p:txBody>
      </p:sp>
      <p:sp>
        <p:nvSpPr>
          <p:cNvPr id="22" name="正方形/長方形 21"/>
          <p:cNvSpPr/>
          <p:nvPr/>
        </p:nvSpPr>
        <p:spPr>
          <a:xfrm>
            <a:off x="285808" y="5069047"/>
            <a:ext cx="2135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solidFill>
                  <a:srgbClr val="000000"/>
                </a:solidFill>
                <a:latin typeface="RGCJSW+HelveticaNeue"/>
              </a:rPr>
              <a:t>トラッキングの</a:t>
            </a:r>
            <a:r>
              <a:rPr lang="ja-JP" altLang="en-US" dirty="0">
                <a:solidFill>
                  <a:srgbClr val="000000"/>
                </a:solidFill>
                <a:latin typeface="RGCJSW+HelveticaNeue"/>
              </a:rPr>
              <a:t>場合：</a:t>
            </a:r>
            <a:endParaRPr lang="en-US" altLang="ja-JP" dirty="0">
              <a:solidFill>
                <a:srgbClr val="000000"/>
              </a:solidFill>
              <a:latin typeface="RGCJSW+HelveticaNeue"/>
            </a:endParaRPr>
          </a:p>
        </p:txBody>
      </p:sp>
    </p:spTree>
    <p:extLst>
      <p:ext uri="{BB962C8B-B14F-4D97-AF65-F5344CB8AC3E}">
        <p14:creationId xmlns:p14="http://schemas.microsoft.com/office/powerpoint/2010/main" val="97250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5487"/>
            <a:ext cx="4508119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01192" y="1438783"/>
            <a:ext cx="132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1F5F"/>
                </a:solidFill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00404" y="1463675"/>
            <a:ext cx="7199630" cy="654050"/>
            <a:chOff x="800404" y="1463675"/>
            <a:chExt cx="7199630" cy="654050"/>
          </a:xfrm>
        </p:grpSpPr>
        <p:sp>
          <p:nvSpPr>
            <p:cNvPr id="5" name="object 5"/>
            <p:cNvSpPr/>
            <p:nvPr/>
          </p:nvSpPr>
          <p:spPr>
            <a:xfrm>
              <a:off x="800404" y="1463675"/>
              <a:ext cx="7199503" cy="3611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0404" y="1756283"/>
              <a:ext cx="1755013" cy="3611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81888" y="2395854"/>
            <a:ext cx="1680845" cy="4927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835" algn="ctr">
              <a:lnSpc>
                <a:spcPts val="2195"/>
              </a:lnSpc>
              <a:spcBef>
                <a:spcPts val="100"/>
              </a:spcBef>
            </a:pPr>
            <a:r>
              <a:rPr sz="2100" dirty="0">
                <a:solidFill>
                  <a:srgbClr val="001F5F"/>
                </a:solidFill>
                <a:latin typeface="Cambria Math"/>
                <a:cs typeface="Cambria Math"/>
              </a:rPr>
              <a:t>min</a:t>
            </a:r>
            <a:endParaRPr sz="2100">
              <a:latin typeface="Cambria Math"/>
              <a:cs typeface="Cambria Math"/>
            </a:endParaRPr>
          </a:p>
          <a:p>
            <a:pPr algn="ctr">
              <a:lnSpc>
                <a:spcPts val="1475"/>
              </a:lnSpc>
            </a:pPr>
            <a:r>
              <a:rPr sz="1500" spc="65" dirty="0">
                <a:solidFill>
                  <a:srgbClr val="001F5F"/>
                </a:solidFill>
                <a:latin typeface="Cambria Math"/>
                <a:cs typeface="Cambria Math"/>
              </a:rPr>
              <a:t>𝑈≜{𝑢</a:t>
            </a:r>
            <a:r>
              <a:rPr sz="1875" spc="97" baseline="-13333" dirty="0">
                <a:solidFill>
                  <a:srgbClr val="001F5F"/>
                </a:solidFill>
                <a:latin typeface="Cambria Math"/>
                <a:cs typeface="Cambria Math"/>
              </a:rPr>
              <a:t>𝑡|𝑡</a:t>
            </a:r>
            <a:r>
              <a:rPr sz="1500" spc="65" dirty="0">
                <a:solidFill>
                  <a:srgbClr val="001F5F"/>
                </a:solidFill>
                <a:latin typeface="Cambria Math"/>
                <a:cs typeface="Cambria Math"/>
              </a:rPr>
              <a:t>,𝑢</a:t>
            </a:r>
            <a:r>
              <a:rPr sz="1875" spc="97" baseline="-13333" dirty="0">
                <a:solidFill>
                  <a:srgbClr val="001F5F"/>
                </a:solidFill>
                <a:latin typeface="Cambria Math"/>
                <a:cs typeface="Cambria Math"/>
              </a:rPr>
              <a:t>𝑡+1|𝑡</a:t>
            </a:r>
            <a:r>
              <a:rPr sz="1500" spc="65" dirty="0">
                <a:solidFill>
                  <a:srgbClr val="001F5F"/>
                </a:solidFill>
                <a:latin typeface="Cambria Math"/>
                <a:cs typeface="Cambria Math"/>
              </a:rPr>
              <a:t>,…</a:t>
            </a:r>
            <a:r>
              <a:rPr sz="1500" spc="-30" dirty="0">
                <a:solidFill>
                  <a:srgbClr val="001F5F"/>
                </a:solidFill>
                <a:latin typeface="Cambria Math"/>
                <a:cs typeface="Cambria Math"/>
              </a:rPr>
              <a:t> </a:t>
            </a:r>
            <a:r>
              <a:rPr sz="1500" spc="10" dirty="0">
                <a:solidFill>
                  <a:srgbClr val="001F5F"/>
                </a:solidFill>
                <a:latin typeface="Cambria Math"/>
                <a:cs typeface="Cambria Math"/>
              </a:rPr>
              <a:t>}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53641" y="3310509"/>
            <a:ext cx="41846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15" dirty="0">
                <a:solidFill>
                  <a:srgbClr val="001F5F"/>
                </a:solidFill>
                <a:latin typeface="Cambria Math"/>
                <a:cs typeface="Cambria Math"/>
              </a:rPr>
              <a:t>𝑠.</a:t>
            </a:r>
            <a:r>
              <a:rPr sz="2100" spc="-185" dirty="0">
                <a:solidFill>
                  <a:srgbClr val="001F5F"/>
                </a:solidFill>
                <a:latin typeface="Cambria Math"/>
                <a:cs typeface="Cambria Math"/>
              </a:rPr>
              <a:t> </a:t>
            </a:r>
            <a:r>
              <a:rPr sz="2100" spc="20" dirty="0">
                <a:solidFill>
                  <a:srgbClr val="001F5F"/>
                </a:solidFill>
                <a:latin typeface="Cambria Math"/>
                <a:cs typeface="Cambria Math"/>
              </a:rPr>
              <a:t>𝑡.</a:t>
            </a:r>
            <a:endParaRPr sz="210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511805" y="3365372"/>
            <a:ext cx="264160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150" spc="37" baseline="11904" dirty="0">
                <a:solidFill>
                  <a:srgbClr val="001F5F"/>
                </a:solidFill>
                <a:latin typeface="Cambria Math"/>
                <a:cs typeface="Cambria Math"/>
              </a:rPr>
              <a:t>𝑥</a:t>
            </a:r>
            <a:r>
              <a:rPr sz="1500" spc="25" dirty="0">
                <a:solidFill>
                  <a:srgbClr val="001F5F"/>
                </a:solidFill>
                <a:latin typeface="Cambria Math"/>
                <a:cs typeface="Cambria Math"/>
              </a:rPr>
              <a:t>𝑗+1|𝑡 </a:t>
            </a:r>
            <a:r>
              <a:rPr sz="3150" baseline="11904" dirty="0">
                <a:solidFill>
                  <a:srgbClr val="001F5F"/>
                </a:solidFill>
                <a:latin typeface="Cambria Math"/>
                <a:cs typeface="Cambria Math"/>
              </a:rPr>
              <a:t>= </a:t>
            </a:r>
            <a:r>
              <a:rPr sz="3150" spc="52" baseline="11904" dirty="0" smtClean="0">
                <a:solidFill>
                  <a:srgbClr val="001F5F"/>
                </a:solidFill>
                <a:latin typeface="Cambria Math"/>
                <a:cs typeface="Cambria Math"/>
              </a:rPr>
              <a:t>𝐴𝑥</a:t>
            </a:r>
            <a:r>
              <a:rPr lang="en-US" sz="1500" spc="35" dirty="0" smtClean="0">
                <a:solidFill>
                  <a:srgbClr val="001F5F"/>
                </a:solidFill>
                <a:latin typeface="Cambria Math"/>
                <a:cs typeface="Cambria Math"/>
              </a:rPr>
              <a:t>j</a:t>
            </a:r>
            <a:r>
              <a:rPr sz="1500" spc="35" dirty="0" smtClean="0">
                <a:solidFill>
                  <a:srgbClr val="001F5F"/>
                </a:solidFill>
                <a:latin typeface="Cambria Math"/>
                <a:cs typeface="Cambria Math"/>
              </a:rPr>
              <a:t>|</a:t>
            </a:r>
            <a:r>
              <a:rPr sz="1500" spc="35" dirty="0">
                <a:solidFill>
                  <a:srgbClr val="001F5F"/>
                </a:solidFill>
                <a:latin typeface="Cambria Math"/>
                <a:cs typeface="Cambria Math"/>
              </a:rPr>
              <a:t>𝑡 </a:t>
            </a:r>
            <a:r>
              <a:rPr sz="3150" baseline="11904" dirty="0">
                <a:solidFill>
                  <a:srgbClr val="001F5F"/>
                </a:solidFill>
                <a:latin typeface="Cambria Math"/>
                <a:cs typeface="Cambria Math"/>
              </a:rPr>
              <a:t>+ </a:t>
            </a:r>
            <a:r>
              <a:rPr sz="3150" spc="75" baseline="11904" dirty="0" smtClean="0">
                <a:solidFill>
                  <a:srgbClr val="001F5F"/>
                </a:solidFill>
                <a:latin typeface="Cambria Math"/>
                <a:cs typeface="Cambria Math"/>
              </a:rPr>
              <a:t>𝐵𝑢</a:t>
            </a:r>
            <a:r>
              <a:rPr lang="en-US" sz="1500" spc="50" dirty="0" smtClean="0">
                <a:solidFill>
                  <a:srgbClr val="001F5F"/>
                </a:solidFill>
                <a:latin typeface="Cambria Math"/>
                <a:cs typeface="Cambria Math"/>
              </a:rPr>
              <a:t>j</a:t>
            </a:r>
            <a:r>
              <a:rPr sz="1500" spc="50" dirty="0" smtClean="0">
                <a:solidFill>
                  <a:srgbClr val="001F5F"/>
                </a:solidFill>
                <a:latin typeface="Cambria Math"/>
                <a:cs typeface="Cambria Math"/>
              </a:rPr>
              <a:t>|</a:t>
            </a:r>
            <a:r>
              <a:rPr sz="1500" spc="50" dirty="0">
                <a:solidFill>
                  <a:srgbClr val="001F5F"/>
                </a:solidFill>
                <a:latin typeface="Cambria Math"/>
                <a:cs typeface="Cambria Math"/>
              </a:rPr>
              <a:t>𝑡</a:t>
            </a:r>
            <a:r>
              <a:rPr sz="1500" spc="185" dirty="0">
                <a:solidFill>
                  <a:srgbClr val="001F5F"/>
                </a:solidFill>
                <a:latin typeface="Cambria Math"/>
                <a:cs typeface="Cambria Math"/>
              </a:rPr>
              <a:t> </a:t>
            </a:r>
            <a:r>
              <a:rPr sz="3150" baseline="11904" dirty="0">
                <a:solidFill>
                  <a:srgbClr val="001F5F"/>
                </a:solidFill>
                <a:latin typeface="Cambria Math"/>
                <a:cs typeface="Cambria Math"/>
              </a:rPr>
              <a:t>,</a:t>
            </a:r>
            <a:endParaRPr sz="3150" baseline="11904" dirty="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694045" y="3310509"/>
            <a:ext cx="1993264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001F5F"/>
                </a:solidFill>
                <a:latin typeface="Cambria Math"/>
                <a:cs typeface="Cambria Math"/>
              </a:rPr>
              <a:t>𝑡 ≤ 𝑗 ≤ 𝑡 + 𝑇 −</a:t>
            </a:r>
            <a:r>
              <a:rPr sz="2100" spc="100" dirty="0">
                <a:solidFill>
                  <a:srgbClr val="001F5F"/>
                </a:solidFill>
                <a:latin typeface="Cambria Math"/>
                <a:cs typeface="Cambria Math"/>
              </a:rPr>
              <a:t> </a:t>
            </a:r>
            <a:r>
              <a:rPr sz="2100" dirty="0">
                <a:solidFill>
                  <a:srgbClr val="001F5F"/>
                </a:solidFill>
                <a:latin typeface="Cambria Math"/>
                <a:cs typeface="Cambria Math"/>
              </a:rPr>
              <a:t>1</a:t>
            </a:r>
            <a:endParaRPr sz="210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01192" y="4177360"/>
            <a:ext cx="1327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1F5F"/>
                </a:solidFill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00404" y="4202252"/>
            <a:ext cx="7877175" cy="631825"/>
            <a:chOff x="800404" y="4202252"/>
            <a:chExt cx="7877175" cy="631825"/>
          </a:xfrm>
        </p:grpSpPr>
        <p:sp>
          <p:nvSpPr>
            <p:cNvPr id="21" name="object 21"/>
            <p:cNvSpPr/>
            <p:nvPr/>
          </p:nvSpPr>
          <p:spPr>
            <a:xfrm>
              <a:off x="800404" y="4202252"/>
              <a:ext cx="7877175" cy="36149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72793" y="4531436"/>
              <a:ext cx="2379218" cy="3020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505834" y="4509592"/>
            <a:ext cx="124015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spc="35" dirty="0">
                <a:solidFill>
                  <a:srgbClr val="001F5F"/>
                </a:solidFill>
                <a:latin typeface="Cambria Math"/>
                <a:cs typeface="Cambria Math"/>
              </a:rPr>
              <a:t>𝑢</a:t>
            </a:r>
            <a:r>
              <a:rPr sz="2175" spc="52" baseline="-15325" dirty="0">
                <a:solidFill>
                  <a:srgbClr val="001F5F"/>
                </a:solidFill>
                <a:latin typeface="Cambria Math"/>
                <a:cs typeface="Cambria Math"/>
              </a:rPr>
              <a:t>𝑡 </a:t>
            </a:r>
            <a:r>
              <a:rPr sz="2000" dirty="0">
                <a:solidFill>
                  <a:srgbClr val="001F5F"/>
                </a:solidFill>
                <a:latin typeface="Cambria Math"/>
                <a:cs typeface="Cambria Math"/>
              </a:rPr>
              <a:t>=</a:t>
            </a:r>
            <a:r>
              <a:rPr sz="2000" spc="5" dirty="0">
                <a:solidFill>
                  <a:srgbClr val="001F5F"/>
                </a:solidFill>
                <a:latin typeface="Cambria Math"/>
                <a:cs typeface="Cambria Math"/>
              </a:rPr>
              <a:t> </a:t>
            </a:r>
            <a:r>
              <a:rPr sz="2000" spc="25" dirty="0">
                <a:solidFill>
                  <a:srgbClr val="001F5F"/>
                </a:solidFill>
                <a:latin typeface="Cambria Math"/>
                <a:cs typeface="Cambria Math"/>
              </a:rPr>
              <a:t>−𝐾𝑥</a:t>
            </a:r>
            <a:r>
              <a:rPr sz="2175" spc="37" baseline="-15325" dirty="0">
                <a:solidFill>
                  <a:srgbClr val="001F5F"/>
                </a:solidFill>
                <a:latin typeface="Cambria Math"/>
                <a:cs typeface="Cambria Math"/>
              </a:rPr>
              <a:t>𝑡</a:t>
            </a:r>
            <a:endParaRPr sz="2175" baseline="-15325">
              <a:latin typeface="Cambria Math"/>
              <a:cs typeface="Cambria Math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272794" y="4800346"/>
            <a:ext cx="3662679" cy="571500"/>
            <a:chOff x="1272794" y="4800346"/>
            <a:chExt cx="3662679" cy="571500"/>
          </a:xfrm>
        </p:grpSpPr>
        <p:sp>
          <p:nvSpPr>
            <p:cNvPr id="25" name="object 25"/>
            <p:cNvSpPr/>
            <p:nvPr/>
          </p:nvSpPr>
          <p:spPr>
            <a:xfrm>
              <a:off x="1272794" y="4800346"/>
              <a:ext cx="2924936" cy="30175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272794" y="5070094"/>
              <a:ext cx="3662679" cy="30175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973632" y="4509592"/>
            <a:ext cx="178435" cy="86995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 algn="just">
              <a:lnSpc>
                <a:spcPct val="88300"/>
              </a:lnSpc>
              <a:spcBef>
                <a:spcPts val="385"/>
              </a:spcBef>
            </a:pPr>
            <a:r>
              <a:rPr sz="2000" dirty="0">
                <a:solidFill>
                  <a:srgbClr val="001F5F"/>
                </a:solidFill>
                <a:latin typeface="Courier New"/>
                <a:cs typeface="Courier New"/>
              </a:rPr>
              <a:t>o  o  o</a:t>
            </a:r>
            <a:endParaRPr sz="2000">
              <a:latin typeface="Courier New"/>
              <a:cs typeface="Courier New"/>
            </a:endParaRPr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3650" y="2217950"/>
            <a:ext cx="5419510" cy="918390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5285289" y="494282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 smtClean="0">
                <a:solidFill>
                  <a:srgbClr val="000000"/>
                </a:solidFill>
                <a:latin typeface="RGCJSW+HelveticaNeue"/>
              </a:rPr>
              <a:t>Can 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be </a:t>
            </a:r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computed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 from the A and B matrices of the </a:t>
            </a:r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state-space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model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 and the Q and R matrices of the </a:t>
            </a:r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cost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function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. </a:t>
            </a:r>
            <a:endParaRPr lang="ja-JP" altLang="en-US" dirty="0"/>
          </a:p>
        </p:txBody>
      </p:sp>
      <p:cxnSp>
        <p:nvCxnSpPr>
          <p:cNvPr id="10" name="直線矢印コネクタ 9"/>
          <p:cNvCxnSpPr>
            <a:stCxn id="25" idx="3"/>
            <a:endCxn id="8" idx="1"/>
          </p:cNvCxnSpPr>
          <p:nvPr/>
        </p:nvCxnSpPr>
        <p:spPr>
          <a:xfrm>
            <a:off x="4197730" y="4951222"/>
            <a:ext cx="1087559" cy="3147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4807781" y="4468395"/>
            <a:ext cx="3930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Full state feedback</a:t>
            </a:r>
            <a:r>
              <a:rPr kumimoji="1" lang="ja-JP" altLang="en-US" dirty="0" smtClean="0"/>
              <a:t>の意味：</a:t>
            </a:r>
            <a:r>
              <a:rPr kumimoji="1" lang="en-US" altLang="ja-JP" dirty="0" smtClean="0"/>
              <a:t>all states are used in the control response.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146500" y="1930047"/>
            <a:ext cx="2547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この項の意図わからないが、有限範囲のみだそう</a:t>
            </a:r>
            <a:endParaRPr kumimoji="1" lang="ja-JP" altLang="en-US" sz="1600" dirty="0"/>
          </a:p>
        </p:txBody>
      </p:sp>
      <p:sp>
        <p:nvSpPr>
          <p:cNvPr id="9" name="正方形/長方形 8"/>
          <p:cNvSpPr/>
          <p:nvPr/>
        </p:nvSpPr>
        <p:spPr>
          <a:xfrm>
            <a:off x="3505834" y="5934738"/>
            <a:ext cx="716895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000000"/>
                </a:solidFill>
                <a:latin typeface="RGCJSW+HelveticaNeue"/>
              </a:rPr>
              <a:t>[</a:t>
            </a:r>
            <a:r>
              <a:rPr lang="en-US" altLang="ja-JP" dirty="0" err="1" smtClean="0">
                <a:solidFill>
                  <a:srgbClr val="000000"/>
                </a:solidFill>
                <a:latin typeface="RGCJSW+HelveticaNeue"/>
              </a:rPr>
              <a:t>NeurIPS</a:t>
            </a:r>
            <a:r>
              <a:rPr lang="en-US" altLang="ja-JP" dirty="0" smtClean="0">
                <a:solidFill>
                  <a:srgbClr val="000000"/>
                </a:solidFill>
                <a:latin typeface="RGCJSW+HelveticaNeue"/>
              </a:rPr>
              <a:t> 2018] Differentiable MPC for End-to-end Planning and Control</a:t>
            </a:r>
            <a:endParaRPr lang="en-US" altLang="ja-JP" dirty="0" smtClean="0">
              <a:hlinkClick r:id="rId10"/>
            </a:endParaRPr>
          </a:p>
          <a:p>
            <a:r>
              <a:rPr lang="ja-JP" altLang="en-US" dirty="0" smtClean="0">
                <a:hlinkClick r:id="rId10"/>
              </a:rPr>
              <a:t>https</a:t>
            </a:r>
            <a:r>
              <a:rPr lang="ja-JP" altLang="en-US" dirty="0">
                <a:hlinkClick r:id="rId10"/>
              </a:rPr>
              <a:t>://arxiv.org/abs/</a:t>
            </a:r>
            <a:r>
              <a:rPr lang="ja-JP" altLang="en-US" dirty="0" smtClean="0">
                <a:hlinkClick r:id="rId10"/>
              </a:rPr>
              <a:t>1810.13400</a:t>
            </a:r>
            <a:endParaRPr lang="en-US" altLang="ja-JP" dirty="0" smtClean="0"/>
          </a:p>
          <a:p>
            <a:endParaRPr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1272793" y="4800346"/>
            <a:ext cx="1602292" cy="3143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505834" y="4531436"/>
            <a:ext cx="1162881" cy="302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022011" y="3673903"/>
            <a:ext cx="6997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Linear MPC</a:t>
            </a:r>
            <a:r>
              <a:rPr kumimoji="1" lang="ja-JP" altLang="en-US" dirty="0" smtClean="0"/>
              <a:t>最適化の答え、参考：</a:t>
            </a:r>
            <a:r>
              <a:rPr lang="en-US" altLang="ja-JP" dirty="0"/>
              <a:t> </a:t>
            </a:r>
            <a:r>
              <a:rPr lang="en-US" altLang="ja-JP" dirty="0">
                <a:hlinkClick r:id="rId11"/>
              </a:rPr>
              <a:t>https://</a:t>
            </a:r>
            <a:r>
              <a:rPr lang="en-US" altLang="ja-JP" dirty="0" smtClean="0">
                <a:hlinkClick r:id="rId11"/>
              </a:rPr>
              <a:t>en.wikipedia.org/wiki/Linear%E2%80%93quadratic_regulator</a:t>
            </a:r>
            <a:endParaRPr lang="en-US" altLang="ja-JP" dirty="0" smtClean="0"/>
          </a:p>
          <a:p>
            <a:endParaRPr kumimoji="1" lang="ja-JP" altLang="en-US" dirty="0"/>
          </a:p>
        </p:txBody>
      </p:sp>
      <p:cxnSp>
        <p:nvCxnSpPr>
          <p:cNvPr id="30" name="直線矢印コネクタ 29"/>
          <p:cNvCxnSpPr>
            <a:stCxn id="15" idx="1"/>
            <a:endCxn id="23" idx="0"/>
          </p:cNvCxnSpPr>
          <p:nvPr/>
        </p:nvCxnSpPr>
        <p:spPr>
          <a:xfrm flipH="1">
            <a:off x="4125912" y="4135568"/>
            <a:ext cx="896099" cy="3740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86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5487"/>
            <a:ext cx="5788787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01192" y="1510411"/>
            <a:ext cx="14414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650" dirty="0">
                <a:solidFill>
                  <a:srgbClr val="001F5F"/>
                </a:solidFill>
                <a:latin typeface="Arial"/>
                <a:cs typeface="Arial"/>
              </a:rPr>
              <a:t>•</a:t>
            </a:r>
            <a:endParaRPr sz="265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00404" y="1536827"/>
            <a:ext cx="7792720" cy="807720"/>
            <a:chOff x="800404" y="1536827"/>
            <a:chExt cx="7792720" cy="807720"/>
          </a:xfrm>
        </p:grpSpPr>
        <p:sp>
          <p:nvSpPr>
            <p:cNvPr id="5" name="object 5"/>
            <p:cNvSpPr/>
            <p:nvPr/>
          </p:nvSpPr>
          <p:spPr>
            <a:xfrm>
              <a:off x="800404" y="1536827"/>
              <a:ext cx="7792593" cy="4008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0404" y="1943735"/>
              <a:ext cx="822960" cy="4008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01192" y="5372811"/>
            <a:ext cx="144145" cy="4318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650" dirty="0">
                <a:solidFill>
                  <a:srgbClr val="001F5F"/>
                </a:solidFill>
                <a:latin typeface="Arial"/>
                <a:cs typeface="Arial"/>
              </a:rPr>
              <a:t>•</a:t>
            </a:r>
            <a:endParaRPr sz="26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00404" y="5399227"/>
            <a:ext cx="8015985" cy="4008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88286" y="2504948"/>
            <a:ext cx="1596390" cy="471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1755" algn="ctr">
              <a:lnSpc>
                <a:spcPts val="2080"/>
              </a:lnSpc>
              <a:spcBef>
                <a:spcPts val="105"/>
              </a:spcBef>
            </a:pPr>
            <a:r>
              <a:rPr sz="2000" spc="-5" dirty="0">
                <a:solidFill>
                  <a:srgbClr val="001F5F"/>
                </a:solidFill>
                <a:latin typeface="Cambria Math"/>
                <a:cs typeface="Cambria Math"/>
              </a:rPr>
              <a:t>min</a:t>
            </a:r>
            <a:endParaRPr sz="2000">
              <a:latin typeface="Cambria Math"/>
              <a:cs typeface="Cambria Math"/>
            </a:endParaRPr>
          </a:p>
          <a:p>
            <a:pPr algn="ctr">
              <a:lnSpc>
                <a:spcPts val="1420"/>
              </a:lnSpc>
            </a:pPr>
            <a:r>
              <a:rPr sz="1450" spc="50" dirty="0">
                <a:solidFill>
                  <a:srgbClr val="001F5F"/>
                </a:solidFill>
                <a:latin typeface="Cambria Math"/>
                <a:cs typeface="Cambria Math"/>
              </a:rPr>
              <a:t>𝑈≜{𝑢</a:t>
            </a:r>
            <a:r>
              <a:rPr sz="1800" spc="75" baseline="-13888" dirty="0">
                <a:solidFill>
                  <a:srgbClr val="001F5F"/>
                </a:solidFill>
                <a:latin typeface="Cambria Math"/>
                <a:cs typeface="Cambria Math"/>
              </a:rPr>
              <a:t>𝑡|𝑡</a:t>
            </a:r>
            <a:r>
              <a:rPr sz="1450" spc="50" dirty="0">
                <a:solidFill>
                  <a:srgbClr val="001F5F"/>
                </a:solidFill>
                <a:latin typeface="Cambria Math"/>
                <a:cs typeface="Cambria Math"/>
              </a:rPr>
              <a:t>,𝑢</a:t>
            </a:r>
            <a:r>
              <a:rPr sz="1800" spc="75" baseline="-13888" dirty="0">
                <a:solidFill>
                  <a:srgbClr val="001F5F"/>
                </a:solidFill>
                <a:latin typeface="Cambria Math"/>
                <a:cs typeface="Cambria Math"/>
              </a:rPr>
              <a:t>𝑡+1|𝑡</a:t>
            </a:r>
            <a:r>
              <a:rPr sz="1450" spc="50" dirty="0">
                <a:solidFill>
                  <a:srgbClr val="001F5F"/>
                </a:solidFill>
                <a:latin typeface="Cambria Math"/>
                <a:cs typeface="Cambria Math"/>
              </a:rPr>
              <a:t>,…</a:t>
            </a:r>
            <a:r>
              <a:rPr sz="1450" spc="-40" dirty="0">
                <a:solidFill>
                  <a:srgbClr val="001F5F"/>
                </a:solidFill>
                <a:latin typeface="Cambria Math"/>
                <a:cs typeface="Cambria Math"/>
              </a:rPr>
              <a:t> </a:t>
            </a:r>
            <a:r>
              <a:rPr sz="1450" spc="5" dirty="0">
                <a:solidFill>
                  <a:srgbClr val="001F5F"/>
                </a:solidFill>
                <a:latin typeface="Cambria Math"/>
                <a:cs typeface="Cambria Math"/>
              </a:rPr>
              <a:t>}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09189" y="3243199"/>
            <a:ext cx="4006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20" dirty="0">
                <a:solidFill>
                  <a:srgbClr val="001F5F"/>
                </a:solidFill>
                <a:latin typeface="Cambria Math"/>
                <a:cs typeface="Cambria Math"/>
              </a:rPr>
              <a:t>𝑠.</a:t>
            </a:r>
            <a:r>
              <a:rPr sz="2000" spc="-175" dirty="0">
                <a:solidFill>
                  <a:srgbClr val="001F5F"/>
                </a:solidFill>
                <a:latin typeface="Cambria Math"/>
                <a:cs typeface="Cambria Math"/>
              </a:rPr>
              <a:t> </a:t>
            </a:r>
            <a:r>
              <a:rPr sz="2000" spc="15" dirty="0">
                <a:solidFill>
                  <a:srgbClr val="001F5F"/>
                </a:solidFill>
                <a:latin typeface="Cambria Math"/>
                <a:cs typeface="Cambria Math"/>
              </a:rPr>
              <a:t>𝑡.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332229" y="3283203"/>
            <a:ext cx="1010285" cy="307975"/>
          </a:xfrm>
          <a:custGeom>
            <a:avLst/>
            <a:gdLst/>
            <a:ahLst/>
            <a:cxnLst/>
            <a:rect l="l" t="t" r="r" b="b"/>
            <a:pathLst>
              <a:path w="1010285" h="307975">
                <a:moveTo>
                  <a:pt x="928999" y="0"/>
                </a:moveTo>
                <a:lnTo>
                  <a:pt x="925951" y="10160"/>
                </a:lnTo>
                <a:lnTo>
                  <a:pt x="940075" y="17522"/>
                </a:lnTo>
                <a:lnTo>
                  <a:pt x="952367" y="28194"/>
                </a:lnTo>
                <a:lnTo>
                  <a:pt x="978285" y="79680"/>
                </a:lnTo>
                <a:lnTo>
                  <a:pt x="985956" y="126821"/>
                </a:lnTo>
                <a:lnTo>
                  <a:pt x="986911" y="153797"/>
                </a:lnTo>
                <a:lnTo>
                  <a:pt x="985956" y="180754"/>
                </a:lnTo>
                <a:lnTo>
                  <a:pt x="978285" y="227859"/>
                </a:lnTo>
                <a:lnTo>
                  <a:pt x="962848" y="265320"/>
                </a:lnTo>
                <a:lnTo>
                  <a:pt x="925951" y="297307"/>
                </a:lnTo>
                <a:lnTo>
                  <a:pt x="928999" y="307467"/>
                </a:lnTo>
                <a:lnTo>
                  <a:pt x="963384" y="289147"/>
                </a:lnTo>
                <a:lnTo>
                  <a:pt x="988816" y="254635"/>
                </a:lnTo>
                <a:lnTo>
                  <a:pt x="1004595" y="208057"/>
                </a:lnTo>
                <a:lnTo>
                  <a:pt x="1009898" y="153670"/>
                </a:lnTo>
                <a:lnTo>
                  <a:pt x="1008568" y="125519"/>
                </a:lnTo>
                <a:lnTo>
                  <a:pt x="998003" y="75124"/>
                </a:lnTo>
                <a:lnTo>
                  <a:pt x="977219" y="33522"/>
                </a:lnTo>
                <a:lnTo>
                  <a:pt x="947310" y="7094"/>
                </a:lnTo>
                <a:lnTo>
                  <a:pt x="928999" y="0"/>
                </a:lnTo>
                <a:close/>
              </a:path>
              <a:path w="1010285" h="307975">
                <a:moveTo>
                  <a:pt x="80766" y="0"/>
                </a:moveTo>
                <a:lnTo>
                  <a:pt x="46380" y="18272"/>
                </a:lnTo>
                <a:lnTo>
                  <a:pt x="20949" y="52832"/>
                </a:lnTo>
                <a:lnTo>
                  <a:pt x="5232" y="99345"/>
                </a:lnTo>
                <a:lnTo>
                  <a:pt x="0" y="153797"/>
                </a:lnTo>
                <a:lnTo>
                  <a:pt x="1303" y="181840"/>
                </a:lnTo>
                <a:lnTo>
                  <a:pt x="11781" y="232322"/>
                </a:lnTo>
                <a:lnTo>
                  <a:pt x="32545" y="273927"/>
                </a:lnTo>
                <a:lnTo>
                  <a:pt x="62454" y="300319"/>
                </a:lnTo>
                <a:lnTo>
                  <a:pt x="80766" y="307467"/>
                </a:lnTo>
                <a:lnTo>
                  <a:pt x="83814" y="297307"/>
                </a:lnTo>
                <a:lnTo>
                  <a:pt x="69689" y="289946"/>
                </a:lnTo>
                <a:lnTo>
                  <a:pt x="57398" y="279288"/>
                </a:lnTo>
                <a:lnTo>
                  <a:pt x="31480" y="227859"/>
                </a:lnTo>
                <a:lnTo>
                  <a:pt x="23808" y="180754"/>
                </a:lnTo>
                <a:lnTo>
                  <a:pt x="22858" y="153670"/>
                </a:lnTo>
                <a:lnTo>
                  <a:pt x="23808" y="126821"/>
                </a:lnTo>
                <a:lnTo>
                  <a:pt x="31480" y="79680"/>
                </a:lnTo>
                <a:lnTo>
                  <a:pt x="46916" y="42199"/>
                </a:lnTo>
                <a:lnTo>
                  <a:pt x="83814" y="10160"/>
                </a:lnTo>
                <a:lnTo>
                  <a:pt x="80766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305807" y="3268638"/>
            <a:ext cx="20834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000" spc="22" baseline="11111" dirty="0">
                <a:solidFill>
                  <a:srgbClr val="001F5F"/>
                </a:solidFill>
                <a:latin typeface="Cambria Math"/>
                <a:cs typeface="Cambria Math"/>
              </a:rPr>
              <a:t>𝑥</a:t>
            </a:r>
            <a:r>
              <a:rPr sz="1450" spc="15" dirty="0">
                <a:solidFill>
                  <a:srgbClr val="001F5F"/>
                </a:solidFill>
                <a:latin typeface="Cambria Math"/>
                <a:cs typeface="Cambria Math"/>
              </a:rPr>
              <a:t>𝑗+1|𝑡 </a:t>
            </a:r>
            <a:r>
              <a:rPr sz="3000" baseline="11111" dirty="0">
                <a:solidFill>
                  <a:srgbClr val="001F5F"/>
                </a:solidFill>
                <a:latin typeface="Cambria Math"/>
                <a:cs typeface="Cambria Math"/>
              </a:rPr>
              <a:t>= 𝑓 </a:t>
            </a:r>
            <a:r>
              <a:rPr sz="3000" spc="60" baseline="11111" dirty="0">
                <a:solidFill>
                  <a:srgbClr val="001F5F"/>
                </a:solidFill>
                <a:latin typeface="Cambria Math"/>
                <a:cs typeface="Cambria Math"/>
              </a:rPr>
              <a:t>𝑥</a:t>
            </a:r>
            <a:r>
              <a:rPr sz="1450" spc="40" dirty="0">
                <a:solidFill>
                  <a:srgbClr val="001F5F"/>
                </a:solidFill>
                <a:latin typeface="Cambria Math"/>
                <a:cs typeface="Cambria Math"/>
              </a:rPr>
              <a:t>𝑗|𝑡</a:t>
            </a:r>
            <a:r>
              <a:rPr sz="3000" spc="60" baseline="11111" dirty="0">
                <a:solidFill>
                  <a:srgbClr val="001F5F"/>
                </a:solidFill>
                <a:latin typeface="Cambria Math"/>
                <a:cs typeface="Cambria Math"/>
              </a:rPr>
              <a:t>,</a:t>
            </a:r>
            <a:r>
              <a:rPr sz="3000" spc="7" baseline="11111" dirty="0">
                <a:solidFill>
                  <a:srgbClr val="001F5F"/>
                </a:solidFill>
                <a:latin typeface="Cambria Math"/>
                <a:cs typeface="Cambria Math"/>
              </a:rPr>
              <a:t> </a:t>
            </a:r>
            <a:r>
              <a:rPr sz="3000" spc="44" baseline="11111" dirty="0">
                <a:solidFill>
                  <a:srgbClr val="001F5F"/>
                </a:solidFill>
                <a:latin typeface="Cambria Math"/>
                <a:cs typeface="Cambria Math"/>
              </a:rPr>
              <a:t>𝑢</a:t>
            </a:r>
            <a:r>
              <a:rPr sz="1450" spc="30" dirty="0">
                <a:solidFill>
                  <a:srgbClr val="001F5F"/>
                </a:solidFill>
                <a:latin typeface="Cambria Math"/>
                <a:cs typeface="Cambria Math"/>
              </a:rPr>
              <a:t>𝑗|𝑡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52415" y="3243199"/>
            <a:ext cx="781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1F5F"/>
                </a:solidFill>
                <a:latin typeface="Cambria Math"/>
                <a:cs typeface="Cambria Math"/>
              </a:rPr>
              <a:t>,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258305" y="3185007"/>
            <a:ext cx="1954530" cy="1792605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55880">
              <a:lnSpc>
                <a:spcPct val="100000"/>
              </a:lnSpc>
              <a:spcBef>
                <a:spcPts val="560"/>
              </a:spcBef>
            </a:pPr>
            <a:r>
              <a:rPr sz="2000" dirty="0">
                <a:solidFill>
                  <a:srgbClr val="001F5F"/>
                </a:solidFill>
                <a:latin typeface="Cambria Math"/>
                <a:cs typeface="Cambria Math"/>
              </a:rPr>
              <a:t>𝑡 ≤ 𝑗 ≤ 𝑡 + 𝑇 − </a:t>
            </a:r>
            <a:r>
              <a:rPr sz="2000" spc="110" dirty="0">
                <a:solidFill>
                  <a:srgbClr val="001F5F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001F5F"/>
                </a:solidFill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  <a:p>
            <a:pPr marL="55244">
              <a:lnSpc>
                <a:spcPct val="100000"/>
              </a:lnSpc>
              <a:spcBef>
                <a:spcPts val="465"/>
              </a:spcBef>
            </a:pPr>
            <a:r>
              <a:rPr sz="2000" dirty="0">
                <a:solidFill>
                  <a:srgbClr val="001F5F"/>
                </a:solidFill>
                <a:latin typeface="Cambria Math"/>
                <a:cs typeface="Cambria Math"/>
              </a:rPr>
              <a:t>𝑡 ≤ 𝑗 ≤ 𝑡 + 𝑇 − </a:t>
            </a:r>
            <a:r>
              <a:rPr sz="2000" spc="105" dirty="0">
                <a:solidFill>
                  <a:srgbClr val="001F5F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001F5F"/>
                </a:solidFill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  <a:p>
            <a:pPr marL="66040">
              <a:lnSpc>
                <a:spcPct val="100000"/>
              </a:lnSpc>
              <a:spcBef>
                <a:spcPts val="215"/>
              </a:spcBef>
            </a:pPr>
            <a:r>
              <a:rPr sz="2000" dirty="0">
                <a:solidFill>
                  <a:srgbClr val="001F5F"/>
                </a:solidFill>
                <a:latin typeface="Cambria Math"/>
                <a:cs typeface="Cambria Math"/>
              </a:rPr>
              <a:t>𝑡 ≤ 𝑗 ≤ 𝑡 + 𝑇 − </a:t>
            </a:r>
            <a:r>
              <a:rPr sz="2000" spc="105" dirty="0">
                <a:solidFill>
                  <a:srgbClr val="001F5F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001F5F"/>
                </a:solidFill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  <a:p>
            <a:pPr marL="18415">
              <a:lnSpc>
                <a:spcPct val="100000"/>
              </a:lnSpc>
              <a:spcBef>
                <a:spcPts val="375"/>
              </a:spcBef>
            </a:pPr>
            <a:r>
              <a:rPr sz="2000" dirty="0">
                <a:solidFill>
                  <a:srgbClr val="001F5F"/>
                </a:solidFill>
                <a:latin typeface="Cambria Math"/>
                <a:cs typeface="Cambria Math"/>
              </a:rPr>
              <a:t>𝑡 ≤ 𝑗 ≤ 𝑡 + 𝑇 − </a:t>
            </a:r>
            <a:r>
              <a:rPr sz="2000" spc="105" dirty="0">
                <a:solidFill>
                  <a:srgbClr val="001F5F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001F5F"/>
                </a:solidFill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000" dirty="0">
                <a:solidFill>
                  <a:srgbClr val="001F5F"/>
                </a:solidFill>
                <a:latin typeface="Cambria Math"/>
                <a:cs typeface="Cambria Math"/>
              </a:rPr>
              <a:t>𝑡 ≤ 𝑗 ≤ 𝑡 + 𝑇 − </a:t>
            </a:r>
            <a:r>
              <a:rPr sz="2000" spc="90" dirty="0">
                <a:solidFill>
                  <a:srgbClr val="001F5F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001F5F"/>
                </a:solidFill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75126" y="3658615"/>
            <a:ext cx="15576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104" baseline="11111" dirty="0">
                <a:solidFill>
                  <a:srgbClr val="001F5F"/>
                </a:solidFill>
                <a:latin typeface="Cambria Math"/>
                <a:cs typeface="Cambria Math"/>
              </a:rPr>
              <a:t>𝑥</a:t>
            </a:r>
            <a:r>
              <a:rPr sz="1450" spc="70" dirty="0">
                <a:solidFill>
                  <a:srgbClr val="001F5F"/>
                </a:solidFill>
                <a:latin typeface="Cambria Math"/>
                <a:cs typeface="Cambria Math"/>
              </a:rPr>
              <a:t>𝑚𝑖𝑛 </a:t>
            </a:r>
            <a:r>
              <a:rPr sz="3000" baseline="11111" dirty="0">
                <a:solidFill>
                  <a:srgbClr val="001F5F"/>
                </a:solidFill>
                <a:latin typeface="Cambria Math"/>
                <a:cs typeface="Cambria Math"/>
              </a:rPr>
              <a:t>≤</a:t>
            </a:r>
            <a:r>
              <a:rPr sz="3000" spc="569" baseline="11111" dirty="0">
                <a:solidFill>
                  <a:srgbClr val="001F5F"/>
                </a:solidFill>
                <a:latin typeface="Cambria Math"/>
                <a:cs typeface="Cambria Math"/>
              </a:rPr>
              <a:t> </a:t>
            </a:r>
            <a:r>
              <a:rPr sz="3000" spc="22" baseline="11111" dirty="0">
                <a:solidFill>
                  <a:srgbClr val="001F5F"/>
                </a:solidFill>
                <a:latin typeface="Cambria Math"/>
                <a:cs typeface="Cambria Math"/>
              </a:rPr>
              <a:t>𝑥</a:t>
            </a:r>
            <a:r>
              <a:rPr sz="1450" spc="15" dirty="0">
                <a:solidFill>
                  <a:srgbClr val="001F5F"/>
                </a:solidFill>
                <a:latin typeface="Cambria Math"/>
                <a:cs typeface="Cambria Math"/>
              </a:rPr>
              <a:t>𝑗+1|𝑡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795392" y="3606800"/>
            <a:ext cx="9925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1F5F"/>
                </a:solidFill>
                <a:latin typeface="Cambria Math"/>
                <a:cs typeface="Cambria Math"/>
              </a:rPr>
              <a:t>≤ </a:t>
            </a:r>
            <a:r>
              <a:rPr sz="2000" spc="80" dirty="0">
                <a:solidFill>
                  <a:srgbClr val="001F5F"/>
                </a:solidFill>
                <a:latin typeface="Cambria Math"/>
                <a:cs typeface="Cambria Math"/>
              </a:rPr>
              <a:t>𝑥</a:t>
            </a:r>
            <a:r>
              <a:rPr sz="2175" spc="120" baseline="-15325" dirty="0">
                <a:solidFill>
                  <a:srgbClr val="001F5F"/>
                </a:solidFill>
                <a:latin typeface="Cambria Math"/>
                <a:cs typeface="Cambria Math"/>
              </a:rPr>
              <a:t>𝑚𝑎𝑥</a:t>
            </a:r>
            <a:r>
              <a:rPr sz="2175" spc="405" baseline="-15325" dirty="0">
                <a:solidFill>
                  <a:srgbClr val="001F5F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001F5F"/>
                </a:solidFill>
                <a:latin typeface="Cambria Math"/>
                <a:cs typeface="Cambria Math"/>
              </a:rPr>
              <a:t>,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431799" y="4331080"/>
            <a:ext cx="1011555" cy="307975"/>
          </a:xfrm>
          <a:custGeom>
            <a:avLst/>
            <a:gdLst/>
            <a:ahLst/>
            <a:cxnLst/>
            <a:rect l="l" t="t" r="r" b="b"/>
            <a:pathLst>
              <a:path w="1011554" h="307975">
                <a:moveTo>
                  <a:pt x="930650" y="0"/>
                </a:moveTo>
                <a:lnTo>
                  <a:pt x="927602" y="10287"/>
                </a:lnTo>
                <a:lnTo>
                  <a:pt x="941724" y="17575"/>
                </a:lnTo>
                <a:lnTo>
                  <a:pt x="954002" y="28209"/>
                </a:lnTo>
                <a:lnTo>
                  <a:pt x="979882" y="79736"/>
                </a:lnTo>
                <a:lnTo>
                  <a:pt x="987605" y="126892"/>
                </a:lnTo>
                <a:lnTo>
                  <a:pt x="988562" y="153924"/>
                </a:lnTo>
                <a:lnTo>
                  <a:pt x="987605" y="180879"/>
                </a:lnTo>
                <a:lnTo>
                  <a:pt x="979882" y="227933"/>
                </a:lnTo>
                <a:lnTo>
                  <a:pt x="964445" y="265338"/>
                </a:lnTo>
                <a:lnTo>
                  <a:pt x="927602" y="297307"/>
                </a:lnTo>
                <a:lnTo>
                  <a:pt x="930650" y="307467"/>
                </a:lnTo>
                <a:lnTo>
                  <a:pt x="965035" y="289194"/>
                </a:lnTo>
                <a:lnTo>
                  <a:pt x="990467" y="254635"/>
                </a:lnTo>
                <a:lnTo>
                  <a:pt x="1006183" y="208168"/>
                </a:lnTo>
                <a:lnTo>
                  <a:pt x="1011422" y="153797"/>
                </a:lnTo>
                <a:lnTo>
                  <a:pt x="1010112" y="125626"/>
                </a:lnTo>
                <a:lnTo>
                  <a:pt x="999634" y="75144"/>
                </a:lnTo>
                <a:lnTo>
                  <a:pt x="978870" y="33539"/>
                </a:lnTo>
                <a:lnTo>
                  <a:pt x="948961" y="7147"/>
                </a:lnTo>
                <a:lnTo>
                  <a:pt x="930650" y="0"/>
                </a:lnTo>
                <a:close/>
              </a:path>
              <a:path w="1011554" h="307975">
                <a:moveTo>
                  <a:pt x="80766" y="0"/>
                </a:moveTo>
                <a:lnTo>
                  <a:pt x="46491" y="18319"/>
                </a:lnTo>
                <a:lnTo>
                  <a:pt x="21076" y="52832"/>
                </a:lnTo>
                <a:lnTo>
                  <a:pt x="5248" y="99409"/>
                </a:lnTo>
                <a:lnTo>
                  <a:pt x="0" y="153924"/>
                </a:lnTo>
                <a:lnTo>
                  <a:pt x="1305" y="181965"/>
                </a:lnTo>
                <a:lnTo>
                  <a:pt x="11834" y="232396"/>
                </a:lnTo>
                <a:lnTo>
                  <a:pt x="32670" y="273944"/>
                </a:lnTo>
                <a:lnTo>
                  <a:pt x="62527" y="300372"/>
                </a:lnTo>
                <a:lnTo>
                  <a:pt x="80766" y="307467"/>
                </a:lnTo>
                <a:lnTo>
                  <a:pt x="83941" y="297307"/>
                </a:lnTo>
                <a:lnTo>
                  <a:pt x="69798" y="290000"/>
                </a:lnTo>
                <a:lnTo>
                  <a:pt x="57477" y="279336"/>
                </a:lnTo>
                <a:lnTo>
                  <a:pt x="31587" y="227933"/>
                </a:lnTo>
                <a:lnTo>
                  <a:pt x="23828" y="180879"/>
                </a:lnTo>
                <a:lnTo>
                  <a:pt x="22858" y="153797"/>
                </a:lnTo>
                <a:lnTo>
                  <a:pt x="23828" y="126892"/>
                </a:lnTo>
                <a:lnTo>
                  <a:pt x="31587" y="79736"/>
                </a:lnTo>
                <a:lnTo>
                  <a:pt x="46990" y="42201"/>
                </a:lnTo>
                <a:lnTo>
                  <a:pt x="83941" y="10287"/>
                </a:lnTo>
                <a:lnTo>
                  <a:pt x="80766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25704" y="4686172"/>
            <a:ext cx="1010285" cy="307975"/>
          </a:xfrm>
          <a:custGeom>
            <a:avLst/>
            <a:gdLst/>
            <a:ahLst/>
            <a:cxnLst/>
            <a:rect l="l" t="t" r="r" b="b"/>
            <a:pathLst>
              <a:path w="1010285" h="307975">
                <a:moveTo>
                  <a:pt x="929126" y="0"/>
                </a:moveTo>
                <a:lnTo>
                  <a:pt x="926078" y="10287"/>
                </a:lnTo>
                <a:lnTo>
                  <a:pt x="940200" y="17575"/>
                </a:lnTo>
                <a:lnTo>
                  <a:pt x="952478" y="28209"/>
                </a:lnTo>
                <a:lnTo>
                  <a:pt x="978358" y="79736"/>
                </a:lnTo>
                <a:lnTo>
                  <a:pt x="986081" y="126892"/>
                </a:lnTo>
                <a:lnTo>
                  <a:pt x="987038" y="153924"/>
                </a:lnTo>
                <a:lnTo>
                  <a:pt x="986081" y="180879"/>
                </a:lnTo>
                <a:lnTo>
                  <a:pt x="978358" y="227933"/>
                </a:lnTo>
                <a:lnTo>
                  <a:pt x="962921" y="265338"/>
                </a:lnTo>
                <a:lnTo>
                  <a:pt x="926078" y="297306"/>
                </a:lnTo>
                <a:lnTo>
                  <a:pt x="929126" y="307466"/>
                </a:lnTo>
                <a:lnTo>
                  <a:pt x="963511" y="289194"/>
                </a:lnTo>
                <a:lnTo>
                  <a:pt x="988943" y="254634"/>
                </a:lnTo>
                <a:lnTo>
                  <a:pt x="1004659" y="208168"/>
                </a:lnTo>
                <a:lnTo>
                  <a:pt x="1009898" y="153796"/>
                </a:lnTo>
                <a:lnTo>
                  <a:pt x="1008588" y="125626"/>
                </a:lnTo>
                <a:lnTo>
                  <a:pt x="998110" y="75144"/>
                </a:lnTo>
                <a:lnTo>
                  <a:pt x="977346" y="33539"/>
                </a:lnTo>
                <a:lnTo>
                  <a:pt x="947437" y="7147"/>
                </a:lnTo>
                <a:lnTo>
                  <a:pt x="929126" y="0"/>
                </a:lnTo>
                <a:close/>
              </a:path>
              <a:path w="1010285" h="307975">
                <a:moveTo>
                  <a:pt x="80766" y="0"/>
                </a:moveTo>
                <a:lnTo>
                  <a:pt x="46491" y="18319"/>
                </a:lnTo>
                <a:lnTo>
                  <a:pt x="21076" y="52831"/>
                </a:lnTo>
                <a:lnTo>
                  <a:pt x="5248" y="99409"/>
                </a:lnTo>
                <a:lnTo>
                  <a:pt x="0" y="153924"/>
                </a:lnTo>
                <a:lnTo>
                  <a:pt x="1305" y="181965"/>
                </a:lnTo>
                <a:lnTo>
                  <a:pt x="11834" y="232396"/>
                </a:lnTo>
                <a:lnTo>
                  <a:pt x="32670" y="273944"/>
                </a:lnTo>
                <a:lnTo>
                  <a:pt x="62527" y="300372"/>
                </a:lnTo>
                <a:lnTo>
                  <a:pt x="80766" y="307466"/>
                </a:lnTo>
                <a:lnTo>
                  <a:pt x="83941" y="297306"/>
                </a:lnTo>
                <a:lnTo>
                  <a:pt x="69798" y="290000"/>
                </a:lnTo>
                <a:lnTo>
                  <a:pt x="57477" y="279336"/>
                </a:lnTo>
                <a:lnTo>
                  <a:pt x="31587" y="227933"/>
                </a:lnTo>
                <a:lnTo>
                  <a:pt x="23828" y="180879"/>
                </a:lnTo>
                <a:lnTo>
                  <a:pt x="22858" y="153796"/>
                </a:lnTo>
                <a:lnTo>
                  <a:pt x="23828" y="126892"/>
                </a:lnTo>
                <a:lnTo>
                  <a:pt x="31587" y="79736"/>
                </a:lnTo>
                <a:lnTo>
                  <a:pt x="46990" y="42201"/>
                </a:lnTo>
                <a:lnTo>
                  <a:pt x="83941" y="10287"/>
                </a:lnTo>
                <a:lnTo>
                  <a:pt x="80766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165982" y="3943959"/>
            <a:ext cx="1339850" cy="108521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70"/>
              </a:spcBef>
            </a:pPr>
            <a:r>
              <a:rPr sz="3000" spc="112" baseline="11111" dirty="0">
                <a:solidFill>
                  <a:srgbClr val="001F5F"/>
                </a:solidFill>
                <a:latin typeface="Cambria Math"/>
                <a:cs typeface="Cambria Math"/>
              </a:rPr>
              <a:t>𝑢</a:t>
            </a:r>
            <a:r>
              <a:rPr sz="1450" spc="75" dirty="0">
                <a:solidFill>
                  <a:srgbClr val="001F5F"/>
                </a:solidFill>
                <a:latin typeface="Cambria Math"/>
                <a:cs typeface="Cambria Math"/>
              </a:rPr>
              <a:t>𝑚𝑖𝑛 </a:t>
            </a:r>
            <a:r>
              <a:rPr sz="3000" baseline="11111" dirty="0">
                <a:solidFill>
                  <a:srgbClr val="001F5F"/>
                </a:solidFill>
                <a:latin typeface="Cambria Math"/>
                <a:cs typeface="Cambria Math"/>
              </a:rPr>
              <a:t>≤</a:t>
            </a:r>
            <a:r>
              <a:rPr sz="3000" spc="525" baseline="11111" dirty="0">
                <a:solidFill>
                  <a:srgbClr val="001F5F"/>
                </a:solidFill>
                <a:latin typeface="Cambria Math"/>
                <a:cs typeface="Cambria Math"/>
              </a:rPr>
              <a:t> </a:t>
            </a:r>
            <a:r>
              <a:rPr sz="3000" spc="37" baseline="11111" dirty="0">
                <a:solidFill>
                  <a:srgbClr val="001F5F"/>
                </a:solidFill>
                <a:latin typeface="Cambria Math"/>
                <a:cs typeface="Cambria Math"/>
              </a:rPr>
              <a:t>𝑢</a:t>
            </a:r>
            <a:r>
              <a:rPr sz="1450" spc="25" dirty="0">
                <a:solidFill>
                  <a:srgbClr val="001F5F"/>
                </a:solidFill>
                <a:latin typeface="Cambria Math"/>
                <a:cs typeface="Cambria Math"/>
              </a:rPr>
              <a:t>𝑗|𝑡</a:t>
            </a:r>
            <a:endParaRPr sz="1450">
              <a:latin typeface="Cambria Math"/>
              <a:cs typeface="Cambria Math"/>
            </a:endParaRPr>
          </a:p>
          <a:p>
            <a:pPr marL="91440" marR="161290" indent="-7620">
              <a:lnSpc>
                <a:spcPts val="2800"/>
              </a:lnSpc>
              <a:spcBef>
                <a:spcPts val="135"/>
              </a:spcBef>
            </a:pPr>
            <a:r>
              <a:rPr sz="3000" baseline="11111" dirty="0">
                <a:solidFill>
                  <a:srgbClr val="001F5F"/>
                </a:solidFill>
                <a:latin typeface="Cambria Math"/>
                <a:cs typeface="Cambria Math"/>
              </a:rPr>
              <a:t>𝑔 </a:t>
            </a:r>
            <a:r>
              <a:rPr sz="3000" spc="60" baseline="11111" dirty="0">
                <a:solidFill>
                  <a:srgbClr val="001F5F"/>
                </a:solidFill>
                <a:latin typeface="Cambria Math"/>
                <a:cs typeface="Cambria Math"/>
              </a:rPr>
              <a:t>𝑥</a:t>
            </a:r>
            <a:r>
              <a:rPr sz="1450" spc="40" dirty="0">
                <a:solidFill>
                  <a:srgbClr val="001F5F"/>
                </a:solidFill>
                <a:latin typeface="Cambria Math"/>
                <a:cs typeface="Cambria Math"/>
              </a:rPr>
              <a:t>𝑗|𝑡</a:t>
            </a:r>
            <a:r>
              <a:rPr sz="3000" spc="60" baseline="11111" dirty="0">
                <a:solidFill>
                  <a:srgbClr val="001F5F"/>
                </a:solidFill>
                <a:latin typeface="Cambria Math"/>
                <a:cs typeface="Cambria Math"/>
              </a:rPr>
              <a:t>,</a:t>
            </a:r>
            <a:r>
              <a:rPr sz="3000" spc="-209" baseline="11111" dirty="0">
                <a:solidFill>
                  <a:srgbClr val="001F5F"/>
                </a:solidFill>
                <a:latin typeface="Cambria Math"/>
                <a:cs typeface="Cambria Math"/>
              </a:rPr>
              <a:t> </a:t>
            </a:r>
            <a:r>
              <a:rPr sz="3000" spc="37" baseline="11111" dirty="0">
                <a:solidFill>
                  <a:srgbClr val="001F5F"/>
                </a:solidFill>
                <a:latin typeface="Cambria Math"/>
                <a:cs typeface="Cambria Math"/>
              </a:rPr>
              <a:t>𝑢</a:t>
            </a:r>
            <a:r>
              <a:rPr sz="1450" spc="25" dirty="0">
                <a:solidFill>
                  <a:srgbClr val="001F5F"/>
                </a:solidFill>
                <a:latin typeface="Cambria Math"/>
                <a:cs typeface="Cambria Math"/>
              </a:rPr>
              <a:t>𝑗|𝑡  </a:t>
            </a:r>
            <a:r>
              <a:rPr sz="3000" baseline="11111" dirty="0">
                <a:solidFill>
                  <a:srgbClr val="001F5F"/>
                </a:solidFill>
                <a:latin typeface="Cambria Math"/>
                <a:cs typeface="Cambria Math"/>
              </a:rPr>
              <a:t>ℎ </a:t>
            </a:r>
            <a:r>
              <a:rPr sz="3000" spc="60" baseline="11111" dirty="0">
                <a:solidFill>
                  <a:srgbClr val="001F5F"/>
                </a:solidFill>
                <a:latin typeface="Cambria Math"/>
                <a:cs typeface="Cambria Math"/>
              </a:rPr>
              <a:t>𝑥</a:t>
            </a:r>
            <a:r>
              <a:rPr sz="1450" spc="40" dirty="0">
                <a:solidFill>
                  <a:srgbClr val="001F5F"/>
                </a:solidFill>
                <a:latin typeface="Cambria Math"/>
                <a:cs typeface="Cambria Math"/>
              </a:rPr>
              <a:t>𝑗|𝑡</a:t>
            </a:r>
            <a:r>
              <a:rPr sz="3000" spc="60" baseline="11111" dirty="0">
                <a:solidFill>
                  <a:srgbClr val="001F5F"/>
                </a:solidFill>
                <a:latin typeface="Cambria Math"/>
                <a:cs typeface="Cambria Math"/>
              </a:rPr>
              <a:t>,</a:t>
            </a:r>
            <a:r>
              <a:rPr sz="3000" spc="-209" baseline="11111" dirty="0">
                <a:solidFill>
                  <a:srgbClr val="001F5F"/>
                </a:solidFill>
                <a:latin typeface="Cambria Math"/>
                <a:cs typeface="Cambria Math"/>
              </a:rPr>
              <a:t> </a:t>
            </a:r>
            <a:r>
              <a:rPr sz="3000" spc="37" baseline="11111" dirty="0">
                <a:solidFill>
                  <a:srgbClr val="001F5F"/>
                </a:solidFill>
                <a:latin typeface="Cambria Math"/>
                <a:cs typeface="Cambria Math"/>
              </a:rPr>
              <a:t>𝑢</a:t>
            </a:r>
            <a:r>
              <a:rPr sz="1450" spc="25" dirty="0">
                <a:solidFill>
                  <a:srgbClr val="001F5F"/>
                </a:solidFill>
                <a:latin typeface="Cambria Math"/>
                <a:cs typeface="Cambria Math"/>
              </a:rPr>
              <a:t>𝑗|𝑡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489069" y="3892143"/>
            <a:ext cx="1087120" cy="108521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470"/>
              </a:spcBef>
            </a:pPr>
            <a:r>
              <a:rPr sz="2000" dirty="0">
                <a:solidFill>
                  <a:srgbClr val="001F5F"/>
                </a:solidFill>
                <a:latin typeface="Cambria Math"/>
                <a:cs typeface="Cambria Math"/>
              </a:rPr>
              <a:t>≤ </a:t>
            </a:r>
            <a:r>
              <a:rPr sz="2000" spc="85" dirty="0">
                <a:solidFill>
                  <a:srgbClr val="001F5F"/>
                </a:solidFill>
                <a:latin typeface="Cambria Math"/>
                <a:cs typeface="Cambria Math"/>
              </a:rPr>
              <a:t>𝑢</a:t>
            </a:r>
            <a:r>
              <a:rPr sz="2175" spc="127" baseline="-15325" dirty="0">
                <a:solidFill>
                  <a:srgbClr val="001F5F"/>
                </a:solidFill>
                <a:latin typeface="Cambria Math"/>
                <a:cs typeface="Cambria Math"/>
              </a:rPr>
              <a:t>𝑚𝑎𝑥</a:t>
            </a:r>
            <a:r>
              <a:rPr sz="2175" spc="412" baseline="-15325" dirty="0">
                <a:solidFill>
                  <a:srgbClr val="001F5F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001F5F"/>
                </a:solidFill>
                <a:latin typeface="Cambria Math"/>
                <a:cs typeface="Cambria Math"/>
              </a:rPr>
              <a:t>,</a:t>
            </a:r>
            <a:endParaRPr sz="2000">
              <a:latin typeface="Cambria Math"/>
              <a:cs typeface="Cambria Math"/>
            </a:endParaRPr>
          </a:p>
          <a:p>
            <a:pPr marL="101600">
              <a:lnSpc>
                <a:spcPct val="100000"/>
              </a:lnSpc>
              <a:spcBef>
                <a:spcPts val="375"/>
              </a:spcBef>
            </a:pPr>
            <a:r>
              <a:rPr sz="2000" dirty="0">
                <a:solidFill>
                  <a:srgbClr val="001F5F"/>
                </a:solidFill>
                <a:latin typeface="Cambria Math"/>
                <a:cs typeface="Cambria Math"/>
              </a:rPr>
              <a:t>≤</a:t>
            </a:r>
            <a:r>
              <a:rPr sz="2000" spc="95" dirty="0">
                <a:solidFill>
                  <a:srgbClr val="001F5F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001F5F"/>
                </a:solidFill>
                <a:latin typeface="Cambria Math"/>
                <a:cs typeface="Cambria Math"/>
              </a:rPr>
              <a:t>0,</a:t>
            </a:r>
            <a:endParaRPr sz="200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395"/>
              </a:spcBef>
            </a:pPr>
            <a:r>
              <a:rPr sz="2000" dirty="0">
                <a:solidFill>
                  <a:srgbClr val="001F5F"/>
                </a:solidFill>
                <a:latin typeface="Cambria Math"/>
                <a:cs typeface="Cambria Math"/>
              </a:rPr>
              <a:t>=</a:t>
            </a:r>
            <a:r>
              <a:rPr sz="2000" spc="110" dirty="0">
                <a:solidFill>
                  <a:srgbClr val="001F5F"/>
                </a:solidFill>
                <a:latin typeface="Cambria Math"/>
                <a:cs typeface="Cambria Math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ambria Math"/>
                <a:cs typeface="Cambria Math"/>
              </a:rPr>
              <a:t>0,</a:t>
            </a:r>
            <a:endParaRPr sz="2000">
              <a:latin typeface="Cambria Math"/>
              <a:cs typeface="Cambria Math"/>
            </a:endParaRPr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065" y="2171167"/>
            <a:ext cx="2979648" cy="996950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26376" y="4316913"/>
            <a:ext cx="36136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inequality 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constraints</a:t>
            </a:r>
            <a:r>
              <a:rPr lang="ja-JP" altLang="en-US" sz="1600" dirty="0" smtClean="0">
                <a:solidFill>
                  <a:srgbClr val="000000"/>
                </a:solidFill>
                <a:latin typeface="RGCJSW+HelveticaNeue"/>
              </a:rPr>
              <a:t>（不等式制約）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 </a:t>
            </a:r>
            <a:endParaRPr lang="ja-JP" altLang="en-US" sz="1600" dirty="0"/>
          </a:p>
        </p:txBody>
      </p:sp>
      <p:sp>
        <p:nvSpPr>
          <p:cNvPr id="11" name="正方形/長方形 10"/>
          <p:cNvSpPr/>
          <p:nvPr/>
        </p:nvSpPr>
        <p:spPr>
          <a:xfrm>
            <a:off x="193432" y="4634295"/>
            <a:ext cx="31123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equality </a:t>
            </a:r>
            <a:r>
              <a:rPr lang="en-US" altLang="ja-JP" sz="1600" dirty="0" err="1" smtClean="0">
                <a:solidFill>
                  <a:srgbClr val="000000"/>
                </a:solidFill>
                <a:latin typeface="RGCJSW+HelveticaNeue"/>
              </a:rPr>
              <a:t>contraints</a:t>
            </a:r>
            <a:r>
              <a:rPr lang="ja-JP" altLang="en-US" sz="1600" dirty="0" smtClean="0">
                <a:solidFill>
                  <a:srgbClr val="000000"/>
                </a:solidFill>
                <a:latin typeface="RGCJSW+HelveticaNeue"/>
              </a:rPr>
              <a:t>（等式制約）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 </a:t>
            </a:r>
            <a:endParaRPr lang="ja-JP" altLang="en-US" sz="1600" dirty="0"/>
          </a:p>
        </p:txBody>
      </p:sp>
      <p:sp>
        <p:nvSpPr>
          <p:cNvPr id="12" name="正方形/長方形 11"/>
          <p:cNvSpPr/>
          <p:nvPr/>
        </p:nvSpPr>
        <p:spPr>
          <a:xfrm>
            <a:off x="6473793" y="2901817"/>
            <a:ext cx="3809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non-linear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 dynamic models of </a:t>
            </a:r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motion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 </a:t>
            </a:r>
            <a:endParaRPr lang="ja-JP" altLang="en-US" dirty="0"/>
          </a:p>
        </p:txBody>
      </p:sp>
      <p:cxnSp>
        <p:nvCxnSpPr>
          <p:cNvPr id="26" name="直線矢印コネクタ 25"/>
          <p:cNvCxnSpPr>
            <a:stCxn id="16" idx="1"/>
            <a:endCxn id="12" idx="1"/>
          </p:cNvCxnSpPr>
          <p:nvPr/>
        </p:nvCxnSpPr>
        <p:spPr>
          <a:xfrm flipV="1">
            <a:off x="5352415" y="3086483"/>
            <a:ext cx="1121378" cy="3221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正方形/長方形 33"/>
          <p:cNvSpPr/>
          <p:nvPr/>
        </p:nvSpPr>
        <p:spPr>
          <a:xfrm>
            <a:off x="1649935" y="3624687"/>
            <a:ext cx="1502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solidFill>
                  <a:srgbClr val="000000"/>
                </a:solidFill>
                <a:latin typeface="RGCJSW+HelveticaNeue"/>
              </a:rPr>
              <a:t>state bounds </a:t>
            </a:r>
            <a:endParaRPr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1649935" y="3983185"/>
            <a:ext cx="1481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input bounds </a:t>
            </a:r>
            <a:endParaRPr lang="ja-JP" altLang="en-US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573264" y="4897290"/>
            <a:ext cx="2143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制約はこの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種類</a:t>
            </a:r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3152269" y="579974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RGCJSW+HelveticaNeue"/>
              </a:rPr>
              <a:t>Even 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the kinematic bicycle model falls into this category. </a:t>
            </a:r>
            <a:endParaRPr lang="en-US" altLang="ja-JP" dirty="0" smtClean="0">
              <a:solidFill>
                <a:srgbClr val="000000"/>
              </a:solidFill>
              <a:latin typeface="RGCJSW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RGCJSW+HelveticaNeue"/>
              </a:rPr>
              <a:t>So </a:t>
            </a:r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almost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 all </a:t>
            </a:r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MPC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controllers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 for </a:t>
            </a:r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autonomous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driving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 will be </a:t>
            </a:r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solved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dirty="0" smtClean="0">
                <a:solidFill>
                  <a:srgbClr val="FF0000"/>
                </a:solidFill>
                <a:latin typeface="RGCJSW+HelveticaNeue"/>
              </a:rPr>
              <a:t>numerically</a:t>
            </a:r>
            <a:r>
              <a:rPr lang="ja-JP" altLang="en-US" dirty="0" smtClean="0">
                <a:solidFill>
                  <a:srgbClr val="000000"/>
                </a:solidFill>
                <a:latin typeface="RGCJSW+HelveticaNeue"/>
              </a:rPr>
              <a:t>（数値的に）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.</a:t>
            </a:r>
            <a:endParaRPr lang="ja-JP" altLang="en-US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9178252" y="4311129"/>
            <a:ext cx="25233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 smtClean="0"/>
              <a:t>Neural Network</a:t>
            </a:r>
            <a:r>
              <a:rPr kumimoji="1" lang="ja-JP" altLang="en-US" sz="1600" dirty="0" smtClean="0"/>
              <a:t>の最適化も閉形式（</a:t>
            </a:r>
            <a:r>
              <a:rPr kumimoji="1" lang="en-US" altLang="ja-JP" sz="1600" dirty="0" smtClean="0"/>
              <a:t>closed-form</a:t>
            </a:r>
            <a:r>
              <a:rPr kumimoji="1" lang="ja-JP" altLang="en-US" sz="1600" dirty="0" smtClean="0"/>
              <a:t>）の解答がないので、</a:t>
            </a:r>
            <a:r>
              <a:rPr kumimoji="1" lang="en-US" altLang="ja-JP" sz="1600" dirty="0" smtClean="0"/>
              <a:t>Gradient Descent</a:t>
            </a:r>
            <a:r>
              <a:rPr kumimoji="1" lang="ja-JP" altLang="en-US" sz="1600" dirty="0" smtClean="0"/>
              <a:t>で最適化している（</a:t>
            </a:r>
            <a:r>
              <a:rPr kumimoji="1" lang="en-US" altLang="ja-JP" sz="1600" dirty="0" smtClean="0"/>
              <a:t>numerically</a:t>
            </a:r>
            <a:r>
              <a:rPr kumimoji="1" lang="ja-JP" altLang="en-US" sz="1600" dirty="0" smtClean="0"/>
              <a:t>）。</a:t>
            </a:r>
            <a:endParaRPr kumimoji="1" lang="ja-JP" altLang="en-US" sz="1600" dirty="0"/>
          </a:p>
        </p:txBody>
      </p:sp>
      <p:sp>
        <p:nvSpPr>
          <p:cNvPr id="25" name="正方形/長方形 24"/>
          <p:cNvSpPr/>
          <p:nvPr/>
        </p:nvSpPr>
        <p:spPr>
          <a:xfrm>
            <a:off x="800404" y="5399227"/>
            <a:ext cx="2259319" cy="400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787897" y="5399227"/>
            <a:ext cx="2805100" cy="400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106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587" y="591058"/>
            <a:ext cx="4505833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363968" y="2948939"/>
            <a:ext cx="2139950" cy="1315720"/>
            <a:chOff x="7363968" y="2948939"/>
            <a:chExt cx="2139950" cy="1315720"/>
          </a:xfrm>
        </p:grpSpPr>
        <p:sp>
          <p:nvSpPr>
            <p:cNvPr id="4" name="object 4"/>
            <p:cNvSpPr/>
            <p:nvPr/>
          </p:nvSpPr>
          <p:spPr>
            <a:xfrm>
              <a:off x="7402068" y="2987039"/>
              <a:ext cx="2063496" cy="12390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83018" y="2967989"/>
              <a:ext cx="2101850" cy="1277620"/>
            </a:xfrm>
            <a:custGeom>
              <a:avLst/>
              <a:gdLst/>
              <a:ahLst/>
              <a:cxnLst/>
              <a:rect l="l" t="t" r="r" b="b"/>
              <a:pathLst>
                <a:path w="2101850" h="1277620">
                  <a:moveTo>
                    <a:pt x="0" y="1277112"/>
                  </a:moveTo>
                  <a:lnTo>
                    <a:pt x="2101596" y="1277112"/>
                  </a:lnTo>
                  <a:lnTo>
                    <a:pt x="2101596" y="0"/>
                  </a:lnTo>
                  <a:lnTo>
                    <a:pt x="0" y="0"/>
                  </a:lnTo>
                  <a:lnTo>
                    <a:pt x="0" y="1277112"/>
                  </a:lnTo>
                  <a:close/>
                </a:path>
              </a:pathLst>
            </a:custGeom>
            <a:ln w="3810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4637532" y="3127248"/>
            <a:ext cx="1813560" cy="828040"/>
            <a:chOff x="4637532" y="3127248"/>
            <a:chExt cx="1813560" cy="828040"/>
          </a:xfrm>
        </p:grpSpPr>
        <p:sp>
          <p:nvSpPr>
            <p:cNvPr id="7" name="object 7"/>
            <p:cNvSpPr/>
            <p:nvPr/>
          </p:nvSpPr>
          <p:spPr>
            <a:xfrm>
              <a:off x="4650486" y="3140202"/>
              <a:ext cx="1788160" cy="802005"/>
            </a:xfrm>
            <a:custGeom>
              <a:avLst/>
              <a:gdLst/>
              <a:ahLst/>
              <a:cxnLst/>
              <a:rect l="l" t="t" r="r" b="b"/>
              <a:pathLst>
                <a:path w="1788160" h="802004">
                  <a:moveTo>
                    <a:pt x="1787652" y="0"/>
                  </a:moveTo>
                  <a:lnTo>
                    <a:pt x="0" y="0"/>
                  </a:lnTo>
                  <a:lnTo>
                    <a:pt x="0" y="801624"/>
                  </a:lnTo>
                  <a:lnTo>
                    <a:pt x="1787652" y="801624"/>
                  </a:lnTo>
                  <a:lnTo>
                    <a:pt x="1787652" y="0"/>
                  </a:lnTo>
                  <a:close/>
                </a:path>
              </a:pathLst>
            </a:custGeom>
            <a:solidFill>
              <a:srgbClr val="ACC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50486" y="3140202"/>
              <a:ext cx="1788160" cy="802005"/>
            </a:xfrm>
            <a:custGeom>
              <a:avLst/>
              <a:gdLst/>
              <a:ahLst/>
              <a:cxnLst/>
              <a:rect l="l" t="t" r="r" b="b"/>
              <a:pathLst>
                <a:path w="1788160" h="802004">
                  <a:moveTo>
                    <a:pt x="0" y="801624"/>
                  </a:moveTo>
                  <a:lnTo>
                    <a:pt x="1787652" y="801624"/>
                  </a:lnTo>
                  <a:lnTo>
                    <a:pt x="1787652" y="0"/>
                  </a:lnTo>
                  <a:lnTo>
                    <a:pt x="0" y="0"/>
                  </a:lnTo>
                  <a:lnTo>
                    <a:pt x="0" y="801624"/>
                  </a:lnTo>
                  <a:close/>
                </a:path>
              </a:pathLst>
            </a:custGeom>
            <a:ln w="25908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759198" y="3436061"/>
              <a:ext cx="1648587" cy="21214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773430" y="3127248"/>
            <a:ext cx="3877310" cy="828040"/>
            <a:chOff x="773430" y="3127248"/>
            <a:chExt cx="3877310" cy="828040"/>
          </a:xfrm>
        </p:grpSpPr>
        <p:sp>
          <p:nvSpPr>
            <p:cNvPr id="11" name="object 11"/>
            <p:cNvSpPr/>
            <p:nvPr/>
          </p:nvSpPr>
          <p:spPr>
            <a:xfrm>
              <a:off x="1856994" y="3140202"/>
              <a:ext cx="1845945" cy="802005"/>
            </a:xfrm>
            <a:custGeom>
              <a:avLst/>
              <a:gdLst/>
              <a:ahLst/>
              <a:cxnLst/>
              <a:rect l="l" t="t" r="r" b="b"/>
              <a:pathLst>
                <a:path w="1845945" h="802004">
                  <a:moveTo>
                    <a:pt x="1845563" y="0"/>
                  </a:moveTo>
                  <a:lnTo>
                    <a:pt x="0" y="0"/>
                  </a:lnTo>
                  <a:lnTo>
                    <a:pt x="0" y="801624"/>
                  </a:lnTo>
                  <a:lnTo>
                    <a:pt x="1845563" y="801624"/>
                  </a:lnTo>
                  <a:lnTo>
                    <a:pt x="1845563" y="0"/>
                  </a:lnTo>
                  <a:close/>
                </a:path>
              </a:pathLst>
            </a:custGeom>
            <a:solidFill>
              <a:srgbClr val="ACC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56994" y="3140202"/>
              <a:ext cx="1845945" cy="802005"/>
            </a:xfrm>
            <a:custGeom>
              <a:avLst/>
              <a:gdLst/>
              <a:ahLst/>
              <a:cxnLst/>
              <a:rect l="l" t="t" r="r" b="b"/>
              <a:pathLst>
                <a:path w="1845945" h="802004">
                  <a:moveTo>
                    <a:pt x="0" y="801624"/>
                  </a:moveTo>
                  <a:lnTo>
                    <a:pt x="1845563" y="801624"/>
                  </a:lnTo>
                  <a:lnTo>
                    <a:pt x="1845563" y="0"/>
                  </a:lnTo>
                  <a:lnTo>
                    <a:pt x="0" y="0"/>
                  </a:lnTo>
                  <a:lnTo>
                    <a:pt x="0" y="801624"/>
                  </a:lnTo>
                  <a:close/>
                </a:path>
              </a:pathLst>
            </a:custGeom>
            <a:ln w="25908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129916" y="3329635"/>
              <a:ext cx="1428369" cy="2121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404618" y="3543300"/>
              <a:ext cx="826465" cy="2118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73430" y="3262883"/>
              <a:ext cx="3877310" cy="568960"/>
            </a:xfrm>
            <a:custGeom>
              <a:avLst/>
              <a:gdLst/>
              <a:ahLst/>
              <a:cxnLst/>
              <a:rect l="l" t="t" r="r" b="b"/>
              <a:pathLst>
                <a:path w="3877310" h="568960">
                  <a:moveTo>
                    <a:pt x="1084580" y="278130"/>
                  </a:moveTo>
                  <a:lnTo>
                    <a:pt x="1046480" y="259080"/>
                  </a:lnTo>
                  <a:lnTo>
                    <a:pt x="970280" y="220980"/>
                  </a:lnTo>
                  <a:lnTo>
                    <a:pt x="970280" y="259080"/>
                  </a:lnTo>
                  <a:lnTo>
                    <a:pt x="0" y="259080"/>
                  </a:lnTo>
                  <a:lnTo>
                    <a:pt x="0" y="297180"/>
                  </a:lnTo>
                  <a:lnTo>
                    <a:pt x="970280" y="297180"/>
                  </a:lnTo>
                  <a:lnTo>
                    <a:pt x="970280" y="335280"/>
                  </a:lnTo>
                  <a:lnTo>
                    <a:pt x="1046480" y="297180"/>
                  </a:lnTo>
                  <a:lnTo>
                    <a:pt x="1084580" y="278130"/>
                  </a:lnTo>
                  <a:close/>
                </a:path>
                <a:path w="3877310" h="568960">
                  <a:moveTo>
                    <a:pt x="3839641" y="530606"/>
                  </a:moveTo>
                  <a:lnTo>
                    <a:pt x="3781679" y="530606"/>
                  </a:lnTo>
                  <a:lnTo>
                    <a:pt x="3762578" y="530606"/>
                  </a:lnTo>
                  <a:lnTo>
                    <a:pt x="3762248" y="568452"/>
                  </a:lnTo>
                  <a:lnTo>
                    <a:pt x="3839641" y="530606"/>
                  </a:lnTo>
                  <a:close/>
                </a:path>
                <a:path w="3877310" h="568960">
                  <a:moveTo>
                    <a:pt x="3839641" y="76454"/>
                  </a:moveTo>
                  <a:lnTo>
                    <a:pt x="3781679" y="76454"/>
                  </a:lnTo>
                  <a:lnTo>
                    <a:pt x="3762578" y="76454"/>
                  </a:lnTo>
                  <a:lnTo>
                    <a:pt x="3762248" y="114300"/>
                  </a:lnTo>
                  <a:lnTo>
                    <a:pt x="3839641" y="76454"/>
                  </a:lnTo>
                  <a:close/>
                </a:path>
                <a:path w="3877310" h="568960">
                  <a:moveTo>
                    <a:pt x="3877056" y="512318"/>
                  </a:moveTo>
                  <a:lnTo>
                    <a:pt x="3763264" y="454152"/>
                  </a:lnTo>
                  <a:lnTo>
                    <a:pt x="3762921" y="492340"/>
                  </a:lnTo>
                  <a:lnTo>
                    <a:pt x="2929255" y="484632"/>
                  </a:lnTo>
                  <a:lnTo>
                    <a:pt x="2929001" y="522732"/>
                  </a:lnTo>
                  <a:lnTo>
                    <a:pt x="3762578" y="530440"/>
                  </a:lnTo>
                  <a:lnTo>
                    <a:pt x="3781679" y="530606"/>
                  </a:lnTo>
                  <a:lnTo>
                    <a:pt x="3840010" y="530440"/>
                  </a:lnTo>
                  <a:lnTo>
                    <a:pt x="3877056" y="512318"/>
                  </a:lnTo>
                  <a:close/>
                </a:path>
                <a:path w="3877310" h="568960">
                  <a:moveTo>
                    <a:pt x="3877056" y="58166"/>
                  </a:moveTo>
                  <a:lnTo>
                    <a:pt x="3763264" y="0"/>
                  </a:lnTo>
                  <a:lnTo>
                    <a:pt x="3762921" y="38188"/>
                  </a:lnTo>
                  <a:lnTo>
                    <a:pt x="2929255" y="30480"/>
                  </a:lnTo>
                  <a:lnTo>
                    <a:pt x="2929001" y="68580"/>
                  </a:lnTo>
                  <a:lnTo>
                    <a:pt x="3762578" y="76288"/>
                  </a:lnTo>
                  <a:lnTo>
                    <a:pt x="3781679" y="76454"/>
                  </a:lnTo>
                  <a:lnTo>
                    <a:pt x="3840010" y="76288"/>
                  </a:lnTo>
                  <a:lnTo>
                    <a:pt x="3877056" y="58166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6438010" y="3253740"/>
            <a:ext cx="948055" cy="114300"/>
          </a:xfrm>
          <a:custGeom>
            <a:avLst/>
            <a:gdLst/>
            <a:ahLst/>
            <a:cxnLst/>
            <a:rect l="l" t="t" r="r" b="b"/>
            <a:pathLst>
              <a:path w="948054" h="114300">
                <a:moveTo>
                  <a:pt x="834263" y="0"/>
                </a:moveTo>
                <a:lnTo>
                  <a:pt x="833923" y="38177"/>
                </a:lnTo>
                <a:lnTo>
                  <a:pt x="853059" y="38354"/>
                </a:lnTo>
                <a:lnTo>
                  <a:pt x="852678" y="76454"/>
                </a:lnTo>
                <a:lnTo>
                  <a:pt x="833583" y="76454"/>
                </a:lnTo>
                <a:lnTo>
                  <a:pt x="833246" y="114300"/>
                </a:lnTo>
                <a:lnTo>
                  <a:pt x="910651" y="76454"/>
                </a:lnTo>
                <a:lnTo>
                  <a:pt x="852678" y="76454"/>
                </a:lnTo>
                <a:lnTo>
                  <a:pt x="911012" y="76277"/>
                </a:lnTo>
                <a:lnTo>
                  <a:pt x="948055" y="58165"/>
                </a:lnTo>
                <a:lnTo>
                  <a:pt x="834263" y="0"/>
                </a:lnTo>
                <a:close/>
              </a:path>
              <a:path w="948054" h="114300">
                <a:moveTo>
                  <a:pt x="833923" y="38177"/>
                </a:moveTo>
                <a:lnTo>
                  <a:pt x="833584" y="76277"/>
                </a:lnTo>
                <a:lnTo>
                  <a:pt x="852678" y="76454"/>
                </a:lnTo>
                <a:lnTo>
                  <a:pt x="853059" y="38354"/>
                </a:lnTo>
                <a:lnTo>
                  <a:pt x="833923" y="38177"/>
                </a:lnTo>
                <a:close/>
              </a:path>
              <a:path w="948054" h="114300">
                <a:moveTo>
                  <a:pt x="253" y="30480"/>
                </a:moveTo>
                <a:lnTo>
                  <a:pt x="0" y="68580"/>
                </a:lnTo>
                <a:lnTo>
                  <a:pt x="833584" y="76277"/>
                </a:lnTo>
                <a:lnTo>
                  <a:pt x="833923" y="38177"/>
                </a:lnTo>
                <a:lnTo>
                  <a:pt x="253" y="3048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47154" y="3726179"/>
            <a:ext cx="948055" cy="114300"/>
          </a:xfrm>
          <a:custGeom>
            <a:avLst/>
            <a:gdLst/>
            <a:ahLst/>
            <a:cxnLst/>
            <a:rect l="l" t="t" r="r" b="b"/>
            <a:pathLst>
              <a:path w="948054" h="114300">
                <a:moveTo>
                  <a:pt x="834263" y="0"/>
                </a:moveTo>
                <a:lnTo>
                  <a:pt x="833923" y="38177"/>
                </a:lnTo>
                <a:lnTo>
                  <a:pt x="853059" y="38354"/>
                </a:lnTo>
                <a:lnTo>
                  <a:pt x="852677" y="76454"/>
                </a:lnTo>
                <a:lnTo>
                  <a:pt x="833583" y="76454"/>
                </a:lnTo>
                <a:lnTo>
                  <a:pt x="833247" y="114300"/>
                </a:lnTo>
                <a:lnTo>
                  <a:pt x="910651" y="76454"/>
                </a:lnTo>
                <a:lnTo>
                  <a:pt x="852677" y="76454"/>
                </a:lnTo>
                <a:lnTo>
                  <a:pt x="911012" y="76277"/>
                </a:lnTo>
                <a:lnTo>
                  <a:pt x="948054" y="58166"/>
                </a:lnTo>
                <a:lnTo>
                  <a:pt x="834263" y="0"/>
                </a:lnTo>
                <a:close/>
              </a:path>
              <a:path w="948054" h="114300">
                <a:moveTo>
                  <a:pt x="833923" y="38177"/>
                </a:moveTo>
                <a:lnTo>
                  <a:pt x="833584" y="76277"/>
                </a:lnTo>
                <a:lnTo>
                  <a:pt x="852677" y="76454"/>
                </a:lnTo>
                <a:lnTo>
                  <a:pt x="853059" y="38354"/>
                </a:lnTo>
                <a:lnTo>
                  <a:pt x="833923" y="38177"/>
                </a:lnTo>
                <a:close/>
              </a:path>
              <a:path w="948054" h="114300">
                <a:moveTo>
                  <a:pt x="254" y="30480"/>
                </a:moveTo>
                <a:lnTo>
                  <a:pt x="0" y="68580"/>
                </a:lnTo>
                <a:lnTo>
                  <a:pt x="833584" y="76277"/>
                </a:lnTo>
                <a:lnTo>
                  <a:pt x="833923" y="38177"/>
                </a:lnTo>
                <a:lnTo>
                  <a:pt x="254" y="3048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2723388" y="3941826"/>
            <a:ext cx="5748655" cy="1369695"/>
            <a:chOff x="2723388" y="3941826"/>
            <a:chExt cx="5748655" cy="1369695"/>
          </a:xfrm>
        </p:grpSpPr>
        <p:sp>
          <p:nvSpPr>
            <p:cNvPr id="19" name="object 19"/>
            <p:cNvSpPr/>
            <p:nvPr/>
          </p:nvSpPr>
          <p:spPr>
            <a:xfrm>
              <a:off x="2771394" y="4226814"/>
              <a:ext cx="5681980" cy="1065530"/>
            </a:xfrm>
            <a:custGeom>
              <a:avLst/>
              <a:gdLst/>
              <a:ahLst/>
              <a:cxnLst/>
              <a:rect l="l" t="t" r="r" b="b"/>
              <a:pathLst>
                <a:path w="5681980" h="1065529">
                  <a:moveTo>
                    <a:pt x="5663183" y="0"/>
                  </a:moveTo>
                  <a:lnTo>
                    <a:pt x="5663183" y="1065276"/>
                  </a:lnTo>
                </a:path>
                <a:path w="5681980" h="1065529">
                  <a:moveTo>
                    <a:pt x="5681599" y="1065276"/>
                  </a:moveTo>
                  <a:lnTo>
                    <a:pt x="0" y="1065276"/>
                  </a:lnTo>
                </a:path>
              </a:pathLst>
            </a:custGeom>
            <a:ln w="3810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723388" y="3941826"/>
              <a:ext cx="114300" cy="1349375"/>
            </a:xfrm>
            <a:custGeom>
              <a:avLst/>
              <a:gdLst/>
              <a:ahLst/>
              <a:cxnLst/>
              <a:rect l="l" t="t" r="r" b="b"/>
              <a:pathLst>
                <a:path w="114300" h="1349375">
                  <a:moveTo>
                    <a:pt x="76200" y="95250"/>
                  </a:moveTo>
                  <a:lnTo>
                    <a:pt x="38100" y="95250"/>
                  </a:lnTo>
                  <a:lnTo>
                    <a:pt x="38100" y="1349375"/>
                  </a:lnTo>
                  <a:lnTo>
                    <a:pt x="76200" y="1349375"/>
                  </a:lnTo>
                  <a:lnTo>
                    <a:pt x="76200" y="95250"/>
                  </a:lnTo>
                  <a:close/>
                </a:path>
                <a:path w="114300" h="1349375">
                  <a:moveTo>
                    <a:pt x="57150" y="0"/>
                  </a:moveTo>
                  <a:lnTo>
                    <a:pt x="0" y="114300"/>
                  </a:lnTo>
                  <a:lnTo>
                    <a:pt x="38100" y="114300"/>
                  </a:lnTo>
                  <a:lnTo>
                    <a:pt x="38100" y="95250"/>
                  </a:lnTo>
                  <a:lnTo>
                    <a:pt x="104775" y="95250"/>
                  </a:lnTo>
                  <a:lnTo>
                    <a:pt x="57150" y="0"/>
                  </a:lnTo>
                  <a:close/>
                </a:path>
                <a:path w="114300" h="1349375">
                  <a:moveTo>
                    <a:pt x="104775" y="95250"/>
                  </a:moveTo>
                  <a:lnTo>
                    <a:pt x="76200" y="9525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706932" y="3034664"/>
            <a:ext cx="84836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305" marR="5080" indent="-1524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001F5F"/>
                </a:solidFill>
                <a:latin typeface="Arial"/>
                <a:cs typeface="Arial"/>
              </a:rPr>
              <a:t>R</a:t>
            </a:r>
            <a:r>
              <a:rPr sz="1400" dirty="0">
                <a:solidFill>
                  <a:srgbClr val="001F5F"/>
                </a:solidFill>
                <a:latin typeface="Arial"/>
                <a:cs typeface="Arial"/>
              </a:rPr>
              <a:t>eference  </a:t>
            </a:r>
            <a:r>
              <a:rPr sz="1400" spc="-5" dirty="0">
                <a:solidFill>
                  <a:srgbClr val="001F5F"/>
                </a:solidFill>
                <a:latin typeface="Arial"/>
                <a:cs typeface="Arial"/>
              </a:rPr>
              <a:t>Trajectory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3972433" y="2940812"/>
            <a:ext cx="2914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spc="-155" dirty="0"/>
              <a:t>𝐹</a:t>
            </a:r>
            <a:r>
              <a:rPr sz="2175" spc="-232" baseline="-15325" dirty="0"/>
              <a:t>𝑥</a:t>
            </a:r>
            <a:endParaRPr sz="2175" baseline="-15325"/>
          </a:p>
        </p:txBody>
      </p:sp>
      <p:sp>
        <p:nvSpPr>
          <p:cNvPr id="23" name="object 23"/>
          <p:cNvSpPr txBox="1"/>
          <p:nvPr/>
        </p:nvSpPr>
        <p:spPr>
          <a:xfrm>
            <a:off x="3943477" y="3736085"/>
            <a:ext cx="2997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145" dirty="0">
                <a:solidFill>
                  <a:srgbClr val="001F5F"/>
                </a:solidFill>
                <a:latin typeface="Cambria Math"/>
                <a:cs typeface="Cambria Math"/>
              </a:rPr>
              <a:t>𝐹</a:t>
            </a:r>
            <a:r>
              <a:rPr sz="2175" spc="-217" baseline="-15325" dirty="0">
                <a:solidFill>
                  <a:srgbClr val="001F5F"/>
                </a:solidFill>
                <a:latin typeface="Cambria Math"/>
                <a:cs typeface="Cambria Math"/>
              </a:rPr>
              <a:t>𝑦</a:t>
            </a:r>
            <a:endParaRPr sz="2175" baseline="-15325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549517" y="3092958"/>
            <a:ext cx="6502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325" marR="5080" indent="-6096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001F5F"/>
                </a:solidFill>
                <a:latin typeface="Arial"/>
                <a:cs typeface="Arial"/>
              </a:rPr>
              <a:t>T</a:t>
            </a:r>
            <a:r>
              <a:rPr sz="1200" spc="-5" dirty="0">
                <a:solidFill>
                  <a:srgbClr val="001F5F"/>
                </a:solidFill>
                <a:latin typeface="Arial"/>
                <a:cs typeface="Arial"/>
              </a:rPr>
              <a:t>h</a:t>
            </a:r>
            <a:r>
              <a:rPr sz="1200" dirty="0">
                <a:solidFill>
                  <a:srgbClr val="001F5F"/>
                </a:solidFill>
                <a:latin typeface="Arial"/>
                <a:cs typeface="Arial"/>
              </a:rPr>
              <a:t>rott</a:t>
            </a:r>
            <a:r>
              <a:rPr sz="1200" spc="-5" dirty="0">
                <a:solidFill>
                  <a:srgbClr val="001F5F"/>
                </a:solidFill>
                <a:latin typeface="Arial"/>
                <a:cs typeface="Arial"/>
              </a:rPr>
              <a:t>l</a:t>
            </a:r>
            <a:r>
              <a:rPr sz="1200" spc="-10" dirty="0">
                <a:solidFill>
                  <a:srgbClr val="001F5F"/>
                </a:solidFill>
                <a:latin typeface="Arial"/>
                <a:cs typeface="Arial"/>
              </a:rPr>
              <a:t>i</a:t>
            </a:r>
            <a:r>
              <a:rPr sz="1200" spc="-5" dirty="0">
                <a:solidFill>
                  <a:srgbClr val="001F5F"/>
                </a:solidFill>
                <a:latin typeface="Arial"/>
                <a:cs typeface="Arial"/>
              </a:rPr>
              <a:t>ng  Braking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36766" y="3789426"/>
            <a:ext cx="5816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001F5F"/>
                </a:solidFill>
                <a:latin typeface="Arial"/>
                <a:cs typeface="Arial"/>
              </a:rPr>
              <a:t>Steering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288663" y="5011292"/>
            <a:ext cx="25120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001F5F"/>
                </a:solidFill>
                <a:latin typeface="Arial"/>
                <a:cs typeface="Arial"/>
              </a:rPr>
              <a:t>States (measured or</a:t>
            </a:r>
            <a:r>
              <a:rPr sz="1400" spc="-1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1F5F"/>
                </a:solidFill>
                <a:latin typeface="Arial"/>
                <a:cs typeface="Arial"/>
              </a:rPr>
              <a:t>estimated)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07491" y="4507103"/>
            <a:ext cx="1548765" cy="638810"/>
            <a:chOff x="507491" y="4507103"/>
            <a:chExt cx="1548765" cy="638810"/>
          </a:xfrm>
        </p:grpSpPr>
        <p:sp>
          <p:nvSpPr>
            <p:cNvPr id="28" name="object 28"/>
            <p:cNvSpPr/>
            <p:nvPr/>
          </p:nvSpPr>
          <p:spPr>
            <a:xfrm>
              <a:off x="507491" y="4507103"/>
              <a:ext cx="1548383" cy="2118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30935" y="4720463"/>
              <a:ext cx="1304036" cy="2118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61415" y="4933823"/>
              <a:ext cx="1195146" cy="2118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/>
          <p:nvPr/>
        </p:nvSpPr>
        <p:spPr>
          <a:xfrm>
            <a:off x="7924800" y="2728214"/>
            <a:ext cx="1175448" cy="2118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/>
          <p:cNvGrpSpPr/>
          <p:nvPr/>
        </p:nvGrpSpPr>
        <p:grpSpPr>
          <a:xfrm>
            <a:off x="3791965" y="2138426"/>
            <a:ext cx="1098550" cy="426084"/>
            <a:chOff x="3791965" y="2138426"/>
            <a:chExt cx="1098550" cy="426084"/>
          </a:xfrm>
        </p:grpSpPr>
        <p:sp>
          <p:nvSpPr>
            <p:cNvPr id="33" name="object 33"/>
            <p:cNvSpPr/>
            <p:nvPr/>
          </p:nvSpPr>
          <p:spPr>
            <a:xfrm>
              <a:off x="3791965" y="2138426"/>
              <a:ext cx="1097978" cy="2118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025137" y="2351862"/>
              <a:ext cx="586739" cy="21214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/>
          <p:nvPr/>
        </p:nvSpPr>
        <p:spPr>
          <a:xfrm>
            <a:off x="6464046" y="2987801"/>
            <a:ext cx="850900" cy="1104900"/>
          </a:xfrm>
          <a:custGeom>
            <a:avLst/>
            <a:gdLst/>
            <a:ahLst/>
            <a:cxnLst/>
            <a:rect l="l" t="t" r="r" b="b"/>
            <a:pathLst>
              <a:path w="850900" h="1104900">
                <a:moveTo>
                  <a:pt x="0" y="1104900"/>
                </a:moveTo>
                <a:lnTo>
                  <a:pt x="850392" y="1104900"/>
                </a:lnTo>
                <a:lnTo>
                  <a:pt x="850392" y="0"/>
                </a:lnTo>
                <a:lnTo>
                  <a:pt x="0" y="0"/>
                </a:lnTo>
                <a:lnTo>
                  <a:pt x="0" y="1104900"/>
                </a:lnTo>
                <a:close/>
              </a:path>
            </a:pathLst>
          </a:custGeom>
          <a:ln w="19812">
            <a:solidFill>
              <a:srgbClr val="001F5F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object 36"/>
          <p:cNvGrpSpPr/>
          <p:nvPr/>
        </p:nvGrpSpPr>
        <p:grpSpPr>
          <a:xfrm>
            <a:off x="3677411" y="4128515"/>
            <a:ext cx="658495" cy="738505"/>
            <a:chOff x="3677411" y="4128515"/>
            <a:chExt cx="658495" cy="738505"/>
          </a:xfrm>
        </p:grpSpPr>
        <p:sp>
          <p:nvSpPr>
            <p:cNvPr id="37" name="object 37"/>
            <p:cNvSpPr/>
            <p:nvPr/>
          </p:nvSpPr>
          <p:spPr>
            <a:xfrm>
              <a:off x="3677411" y="4441520"/>
              <a:ext cx="658367" cy="21214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692651" y="4655184"/>
              <a:ext cx="586739" cy="21183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938015" y="4128515"/>
              <a:ext cx="102870" cy="271780"/>
            </a:xfrm>
            <a:custGeom>
              <a:avLst/>
              <a:gdLst/>
              <a:ahLst/>
              <a:cxnLst/>
              <a:rect l="l" t="t" r="r" b="b"/>
              <a:pathLst>
                <a:path w="102870" h="271779">
                  <a:moveTo>
                    <a:pt x="60380" y="71045"/>
                  </a:moveTo>
                  <a:lnTo>
                    <a:pt x="0" y="267969"/>
                  </a:lnTo>
                  <a:lnTo>
                    <a:pt x="12192" y="271652"/>
                  </a:lnTo>
                  <a:lnTo>
                    <a:pt x="72481" y="74756"/>
                  </a:lnTo>
                  <a:lnTo>
                    <a:pt x="60380" y="71045"/>
                  </a:lnTo>
                  <a:close/>
                </a:path>
                <a:path w="102870" h="271779">
                  <a:moveTo>
                    <a:pt x="98632" y="58800"/>
                  </a:moveTo>
                  <a:lnTo>
                    <a:pt x="64135" y="58800"/>
                  </a:lnTo>
                  <a:lnTo>
                    <a:pt x="76200" y="62610"/>
                  </a:lnTo>
                  <a:lnTo>
                    <a:pt x="72481" y="74756"/>
                  </a:lnTo>
                  <a:lnTo>
                    <a:pt x="102870" y="84073"/>
                  </a:lnTo>
                  <a:lnTo>
                    <a:pt x="98632" y="58800"/>
                  </a:lnTo>
                  <a:close/>
                </a:path>
                <a:path w="102870" h="271779">
                  <a:moveTo>
                    <a:pt x="64135" y="58800"/>
                  </a:moveTo>
                  <a:lnTo>
                    <a:pt x="60380" y="71045"/>
                  </a:lnTo>
                  <a:lnTo>
                    <a:pt x="72481" y="74756"/>
                  </a:lnTo>
                  <a:lnTo>
                    <a:pt x="76200" y="62610"/>
                  </a:lnTo>
                  <a:lnTo>
                    <a:pt x="64135" y="58800"/>
                  </a:lnTo>
                  <a:close/>
                </a:path>
                <a:path w="102870" h="271779">
                  <a:moveTo>
                    <a:pt x="88773" y="0"/>
                  </a:moveTo>
                  <a:lnTo>
                    <a:pt x="29972" y="61721"/>
                  </a:lnTo>
                  <a:lnTo>
                    <a:pt x="60380" y="71045"/>
                  </a:lnTo>
                  <a:lnTo>
                    <a:pt x="64135" y="58800"/>
                  </a:lnTo>
                  <a:lnTo>
                    <a:pt x="98632" y="58800"/>
                  </a:lnTo>
                  <a:lnTo>
                    <a:pt x="88773" y="0"/>
                  </a:lnTo>
                  <a:close/>
                </a:path>
              </a:pathLst>
            </a:custGeom>
            <a:solidFill>
              <a:srgbClr val="4662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/>
          <p:nvPr/>
        </p:nvSpPr>
        <p:spPr>
          <a:xfrm>
            <a:off x="6381241" y="2217166"/>
            <a:ext cx="1415161" cy="2118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134230" y="2614802"/>
            <a:ext cx="102870" cy="271780"/>
          </a:xfrm>
          <a:custGeom>
            <a:avLst/>
            <a:gdLst/>
            <a:ahLst/>
            <a:cxnLst/>
            <a:rect l="l" t="t" r="r" b="b"/>
            <a:pathLst>
              <a:path w="102870" h="271780">
                <a:moveTo>
                  <a:pt x="0" y="187706"/>
                </a:moveTo>
                <a:lnTo>
                  <a:pt x="14097" y="271780"/>
                </a:lnTo>
                <a:lnTo>
                  <a:pt x="70236" y="212851"/>
                </a:lnTo>
                <a:lnTo>
                  <a:pt x="38735" y="212851"/>
                </a:lnTo>
                <a:lnTo>
                  <a:pt x="26670" y="209169"/>
                </a:lnTo>
                <a:lnTo>
                  <a:pt x="30386" y="197023"/>
                </a:lnTo>
                <a:lnTo>
                  <a:pt x="0" y="187706"/>
                </a:lnTo>
                <a:close/>
              </a:path>
              <a:path w="102870" h="271780">
                <a:moveTo>
                  <a:pt x="30386" y="197023"/>
                </a:moveTo>
                <a:lnTo>
                  <a:pt x="26670" y="209169"/>
                </a:lnTo>
                <a:lnTo>
                  <a:pt x="38735" y="212851"/>
                </a:lnTo>
                <a:lnTo>
                  <a:pt x="42455" y="200723"/>
                </a:lnTo>
                <a:lnTo>
                  <a:pt x="30386" y="197023"/>
                </a:lnTo>
                <a:close/>
              </a:path>
              <a:path w="102870" h="271780">
                <a:moveTo>
                  <a:pt x="42455" y="200723"/>
                </a:moveTo>
                <a:lnTo>
                  <a:pt x="38735" y="212851"/>
                </a:lnTo>
                <a:lnTo>
                  <a:pt x="70236" y="212851"/>
                </a:lnTo>
                <a:lnTo>
                  <a:pt x="72898" y="210058"/>
                </a:lnTo>
                <a:lnTo>
                  <a:pt x="42455" y="200723"/>
                </a:lnTo>
                <a:close/>
              </a:path>
              <a:path w="102870" h="271780">
                <a:moveTo>
                  <a:pt x="90678" y="0"/>
                </a:moveTo>
                <a:lnTo>
                  <a:pt x="30386" y="197023"/>
                </a:lnTo>
                <a:lnTo>
                  <a:pt x="42455" y="200723"/>
                </a:lnTo>
                <a:lnTo>
                  <a:pt x="102870" y="3810"/>
                </a:lnTo>
                <a:lnTo>
                  <a:pt x="90678" y="0"/>
                </a:lnTo>
                <a:close/>
              </a:path>
            </a:pathLst>
          </a:custGeom>
          <a:solidFill>
            <a:srgbClr val="4662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988302" y="2634360"/>
            <a:ext cx="76200" cy="292100"/>
          </a:xfrm>
          <a:custGeom>
            <a:avLst/>
            <a:gdLst/>
            <a:ahLst/>
            <a:cxnLst/>
            <a:rect l="l" t="t" r="r" b="b"/>
            <a:pathLst>
              <a:path w="76200" h="292100">
                <a:moveTo>
                  <a:pt x="0" y="211836"/>
                </a:moveTo>
                <a:lnTo>
                  <a:pt x="29718" y="291591"/>
                </a:lnTo>
                <a:lnTo>
                  <a:pt x="69751" y="229108"/>
                </a:lnTo>
                <a:lnTo>
                  <a:pt x="42799" y="229108"/>
                </a:lnTo>
                <a:lnTo>
                  <a:pt x="30225" y="227837"/>
                </a:lnTo>
                <a:lnTo>
                  <a:pt x="31581" y="215174"/>
                </a:lnTo>
                <a:lnTo>
                  <a:pt x="0" y="211836"/>
                </a:lnTo>
                <a:close/>
              </a:path>
              <a:path w="76200" h="292100">
                <a:moveTo>
                  <a:pt x="31581" y="215174"/>
                </a:moveTo>
                <a:lnTo>
                  <a:pt x="30225" y="227837"/>
                </a:lnTo>
                <a:lnTo>
                  <a:pt x="42799" y="229108"/>
                </a:lnTo>
                <a:lnTo>
                  <a:pt x="44148" y="216502"/>
                </a:lnTo>
                <a:lnTo>
                  <a:pt x="31581" y="215174"/>
                </a:lnTo>
                <a:close/>
              </a:path>
              <a:path w="76200" h="292100">
                <a:moveTo>
                  <a:pt x="44148" y="216502"/>
                </a:moveTo>
                <a:lnTo>
                  <a:pt x="42799" y="229108"/>
                </a:lnTo>
                <a:lnTo>
                  <a:pt x="69751" y="229108"/>
                </a:lnTo>
                <a:lnTo>
                  <a:pt x="75692" y="219837"/>
                </a:lnTo>
                <a:lnTo>
                  <a:pt x="44148" y="216502"/>
                </a:lnTo>
                <a:close/>
              </a:path>
              <a:path w="76200" h="292100">
                <a:moveTo>
                  <a:pt x="54609" y="0"/>
                </a:moveTo>
                <a:lnTo>
                  <a:pt x="31581" y="215174"/>
                </a:lnTo>
                <a:lnTo>
                  <a:pt x="44148" y="216502"/>
                </a:lnTo>
                <a:lnTo>
                  <a:pt x="67182" y="1269"/>
                </a:lnTo>
                <a:lnTo>
                  <a:pt x="54609" y="0"/>
                </a:lnTo>
                <a:close/>
              </a:path>
            </a:pathLst>
          </a:custGeom>
          <a:solidFill>
            <a:srgbClr val="4662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62938" y="3628644"/>
            <a:ext cx="76200" cy="769620"/>
          </a:xfrm>
          <a:custGeom>
            <a:avLst/>
            <a:gdLst/>
            <a:ahLst/>
            <a:cxnLst/>
            <a:rect l="l" t="t" r="r" b="b"/>
            <a:pathLst>
              <a:path w="76200" h="769620">
                <a:moveTo>
                  <a:pt x="44442" y="75998"/>
                </a:moveTo>
                <a:lnTo>
                  <a:pt x="31743" y="76274"/>
                </a:lnTo>
                <a:lnTo>
                  <a:pt x="46685" y="769619"/>
                </a:lnTo>
                <a:lnTo>
                  <a:pt x="59385" y="769365"/>
                </a:lnTo>
                <a:lnTo>
                  <a:pt x="44442" y="75998"/>
                </a:lnTo>
                <a:close/>
              </a:path>
              <a:path w="76200" h="769620">
                <a:moveTo>
                  <a:pt x="36449" y="0"/>
                </a:moveTo>
                <a:lnTo>
                  <a:pt x="0" y="76961"/>
                </a:lnTo>
                <a:lnTo>
                  <a:pt x="31743" y="76274"/>
                </a:lnTo>
                <a:lnTo>
                  <a:pt x="31470" y="63626"/>
                </a:lnTo>
                <a:lnTo>
                  <a:pt x="44170" y="63372"/>
                </a:lnTo>
                <a:lnTo>
                  <a:pt x="69888" y="63372"/>
                </a:lnTo>
                <a:lnTo>
                  <a:pt x="36449" y="0"/>
                </a:lnTo>
                <a:close/>
              </a:path>
              <a:path w="76200" h="769620">
                <a:moveTo>
                  <a:pt x="44170" y="63372"/>
                </a:moveTo>
                <a:lnTo>
                  <a:pt x="31470" y="63626"/>
                </a:lnTo>
                <a:lnTo>
                  <a:pt x="31743" y="76274"/>
                </a:lnTo>
                <a:lnTo>
                  <a:pt x="44442" y="75998"/>
                </a:lnTo>
                <a:lnTo>
                  <a:pt x="44170" y="63372"/>
                </a:lnTo>
                <a:close/>
              </a:path>
              <a:path w="76200" h="769620">
                <a:moveTo>
                  <a:pt x="69888" y="63372"/>
                </a:moveTo>
                <a:lnTo>
                  <a:pt x="44170" y="63372"/>
                </a:lnTo>
                <a:lnTo>
                  <a:pt x="44442" y="75998"/>
                </a:lnTo>
                <a:lnTo>
                  <a:pt x="76187" y="75310"/>
                </a:lnTo>
                <a:lnTo>
                  <a:pt x="69888" y="63372"/>
                </a:lnTo>
                <a:close/>
              </a:path>
            </a:pathLst>
          </a:custGeom>
          <a:solidFill>
            <a:srgbClr val="4662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正方形/長方形 43"/>
          <p:cNvSpPr/>
          <p:nvPr/>
        </p:nvSpPr>
        <p:spPr>
          <a:xfrm>
            <a:off x="9287700" y="-3449"/>
            <a:ext cx="29043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Include 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the conversion from the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tire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 smtClean="0">
                <a:solidFill>
                  <a:srgbClr val="FF0000"/>
                </a:solidFill>
                <a:latin typeface="RGCJSW+HelveticaNeue"/>
              </a:rPr>
              <a:t>forces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to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throttle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,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brake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, and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steering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commands as a low level controller inside the loop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. </a:t>
            </a:r>
            <a:r>
              <a:rPr lang="ja-JP" altLang="en-US" sz="1600" dirty="0" smtClean="0">
                <a:solidFill>
                  <a:srgbClr val="000000"/>
                </a:solidFill>
                <a:latin typeface="RGCJSW+HelveticaNeue"/>
              </a:rPr>
              <a:t>（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tire force</a:t>
            </a:r>
            <a:r>
              <a:rPr lang="ja-JP" altLang="en-US" sz="1600" dirty="0" smtClean="0">
                <a:solidFill>
                  <a:srgbClr val="000000"/>
                </a:solidFill>
                <a:latin typeface="RGCJSW+HelveticaNeue"/>
              </a:rPr>
              <a:t>から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throttle, brake, steering</a:t>
            </a:r>
            <a:r>
              <a:rPr lang="ja-JP" altLang="en-US" sz="1600" dirty="0" err="1" smtClean="0">
                <a:solidFill>
                  <a:srgbClr val="000000"/>
                </a:solidFill>
                <a:latin typeface="RGCJSW+HelveticaNeue"/>
              </a:rPr>
              <a:t>への</a:t>
            </a:r>
            <a:r>
              <a:rPr lang="ja-JP" altLang="en-US" sz="1600" dirty="0" smtClean="0">
                <a:solidFill>
                  <a:srgbClr val="000000"/>
                </a:solidFill>
                <a:latin typeface="RGCJSW+HelveticaNeue"/>
              </a:rPr>
              <a:t>変換は紹介してくれてない。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C1M5 p22</a:t>
            </a:r>
            <a:r>
              <a:rPr lang="ja-JP" altLang="en-US" sz="1600" dirty="0" smtClean="0">
                <a:solidFill>
                  <a:srgbClr val="000000"/>
                </a:solidFill>
                <a:latin typeface="RGCJSW+HelveticaNeue"/>
              </a:rPr>
              <a:t>は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desired acceleration</a:t>
            </a:r>
            <a:r>
              <a:rPr lang="ja-JP" altLang="en-US" sz="1600" dirty="0" smtClean="0">
                <a:solidFill>
                  <a:srgbClr val="000000"/>
                </a:solidFill>
                <a:latin typeface="RGCJSW+HelveticaNeue"/>
              </a:rPr>
              <a:t>から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throttle</a:t>
            </a:r>
            <a:r>
              <a:rPr lang="ja-JP" altLang="en-US" sz="1600" dirty="0" smtClean="0">
                <a:solidFill>
                  <a:srgbClr val="000000"/>
                </a:solidFill>
                <a:latin typeface="RGCJSW+HelveticaNeue"/>
              </a:rPr>
              <a:t>へ変換する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lower-level controller</a:t>
            </a:r>
            <a:r>
              <a:rPr lang="ja-JP" altLang="en-US" sz="1600" dirty="0" smtClean="0">
                <a:solidFill>
                  <a:srgbClr val="000000"/>
                </a:solidFill>
                <a:latin typeface="RGCJSW+HelveticaNeue"/>
              </a:rPr>
              <a:t>）</a:t>
            </a:r>
            <a:endParaRPr lang="en-US" altLang="ja-JP" sz="1600" dirty="0" smtClean="0">
              <a:solidFill>
                <a:srgbClr val="000000"/>
              </a:solidFill>
              <a:latin typeface="RGCJSW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The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inputs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to the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MPC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block are the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reference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trajectory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, which include the reference path and velocity, as well as the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vehicle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states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at each time step. </a:t>
            </a:r>
            <a:endParaRPr lang="en-US" altLang="ja-JP" sz="1600" dirty="0" smtClean="0">
              <a:solidFill>
                <a:srgbClr val="000000"/>
              </a:solidFill>
              <a:latin typeface="RGCJSW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The 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output of the MPC block are the lateral and longitudinal forces needed to follow the desired trajectory. </a:t>
            </a:r>
            <a:endParaRPr lang="en-US" altLang="ja-JP" sz="1600" dirty="0" smtClean="0">
              <a:solidFill>
                <a:srgbClr val="000000"/>
              </a:solidFill>
              <a:latin typeface="RGCJSW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Finally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, the actuation signals are applied to the vehicle at each time-step, and a new vehicle state is achieved closing the feedback loop. </a:t>
            </a:r>
            <a:endParaRPr lang="ja-JP" altLang="en-US" sz="1600" dirty="0"/>
          </a:p>
        </p:txBody>
      </p:sp>
      <p:sp>
        <p:nvSpPr>
          <p:cNvPr id="45" name="正方形/長方形 44"/>
          <p:cNvSpPr/>
          <p:nvPr/>
        </p:nvSpPr>
        <p:spPr>
          <a:xfrm>
            <a:off x="2404618" y="351401"/>
            <a:ext cx="28857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  <a:latin typeface="XKBSMM+PingFangSC-Regular"/>
              </a:rPr>
              <a:t>（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MPC</a:t>
            </a:r>
            <a:r>
              <a:rPr lang="ja-JP" altLang="en-US" dirty="0">
                <a:solidFill>
                  <a:srgbClr val="000000"/>
                </a:solidFill>
                <a:latin typeface="RGCJSW+HelveticaNeue"/>
              </a:rPr>
              <a:t>を使う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lateral control</a:t>
            </a:r>
            <a:r>
              <a:rPr lang="ja-JP" altLang="en-US" dirty="0">
                <a:solidFill>
                  <a:srgbClr val="000000"/>
                </a:solidFill>
                <a:latin typeface="RGCJSW+HelveticaNeue"/>
              </a:rPr>
              <a:t>）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53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5487"/>
            <a:ext cx="5372608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0404" y="1536827"/>
            <a:ext cx="5908040" cy="2236470"/>
            <a:chOff x="800404" y="1536827"/>
            <a:chExt cx="5908040" cy="2236470"/>
          </a:xfrm>
        </p:grpSpPr>
        <p:sp>
          <p:nvSpPr>
            <p:cNvPr id="4" name="object 4"/>
            <p:cNvSpPr/>
            <p:nvPr/>
          </p:nvSpPr>
          <p:spPr>
            <a:xfrm>
              <a:off x="800404" y="1536827"/>
              <a:ext cx="2300986" cy="4008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48051" y="1536827"/>
              <a:ext cx="1836927" cy="4008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72793" y="1966595"/>
              <a:ext cx="3957192" cy="3215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72793" y="2317115"/>
              <a:ext cx="5435091" cy="32156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00404" y="2670378"/>
              <a:ext cx="1906905" cy="40111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60573" y="2670378"/>
              <a:ext cx="1883028" cy="40111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72793" y="3100705"/>
              <a:ext cx="2196464" cy="32156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347339" y="3100705"/>
              <a:ext cx="2860293" cy="32156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72793" y="3451225"/>
              <a:ext cx="2027301" cy="32156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800404" y="4234256"/>
            <a:ext cx="6634480" cy="1859914"/>
            <a:chOff x="800404" y="4234256"/>
            <a:chExt cx="6634480" cy="1859914"/>
          </a:xfrm>
        </p:grpSpPr>
        <p:sp>
          <p:nvSpPr>
            <p:cNvPr id="14" name="object 14"/>
            <p:cNvSpPr/>
            <p:nvPr/>
          </p:nvSpPr>
          <p:spPr>
            <a:xfrm>
              <a:off x="800404" y="4234256"/>
              <a:ext cx="6633972" cy="40111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00404" y="4641850"/>
              <a:ext cx="2361184" cy="40081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72793" y="5071618"/>
              <a:ext cx="1545590" cy="32156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72793" y="5422087"/>
              <a:ext cx="3363340" cy="32156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72793" y="5772607"/>
              <a:ext cx="2123185" cy="32156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01192" y="1476958"/>
            <a:ext cx="661035" cy="497459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650" dirty="0">
                <a:solidFill>
                  <a:srgbClr val="001F5F"/>
                </a:solidFill>
                <a:latin typeface="Arial"/>
                <a:cs typeface="Arial"/>
              </a:rPr>
              <a:t>•</a:t>
            </a:r>
            <a:endParaRPr sz="2650">
              <a:latin typeface="Arial"/>
              <a:cs typeface="Arial"/>
            </a:endParaRPr>
          </a:p>
          <a:p>
            <a:pPr marL="485140" marR="5080">
              <a:lnSpc>
                <a:spcPct val="109500"/>
              </a:lnSpc>
              <a:spcBef>
                <a:spcPts val="10"/>
              </a:spcBef>
            </a:pPr>
            <a:r>
              <a:rPr sz="2100" spc="20" dirty="0">
                <a:solidFill>
                  <a:srgbClr val="001F5F"/>
                </a:solidFill>
                <a:latin typeface="Courier New"/>
                <a:cs typeface="Courier New"/>
              </a:rPr>
              <a:t>o  o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2650" spc="5" dirty="0">
                <a:solidFill>
                  <a:srgbClr val="001F5F"/>
                </a:solidFill>
                <a:latin typeface="Arial"/>
                <a:cs typeface="Arial"/>
              </a:rPr>
              <a:t>•</a:t>
            </a:r>
            <a:endParaRPr sz="2650">
              <a:latin typeface="Arial"/>
              <a:cs typeface="Arial"/>
            </a:endParaRPr>
          </a:p>
          <a:p>
            <a:pPr marL="485140" marR="5080">
              <a:lnSpc>
                <a:spcPct val="109500"/>
              </a:lnSpc>
              <a:spcBef>
                <a:spcPts val="10"/>
              </a:spcBef>
            </a:pPr>
            <a:r>
              <a:rPr sz="2100" spc="20" dirty="0">
                <a:solidFill>
                  <a:srgbClr val="001F5F"/>
                </a:solidFill>
                <a:latin typeface="Courier New"/>
                <a:cs typeface="Courier New"/>
              </a:rPr>
              <a:t>o  o</a:t>
            </a:r>
            <a:endParaRPr sz="2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650" spc="5" dirty="0">
                <a:solidFill>
                  <a:srgbClr val="001F5F"/>
                </a:solidFill>
                <a:latin typeface="Arial"/>
                <a:cs typeface="Arial"/>
              </a:rPr>
              <a:t>•</a:t>
            </a:r>
            <a:endParaRPr sz="2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50">
              <a:latin typeface="Arial"/>
              <a:cs typeface="Arial"/>
            </a:endParaRPr>
          </a:p>
          <a:p>
            <a:pPr marL="485140" marR="5080" algn="just">
              <a:lnSpc>
                <a:spcPct val="109600"/>
              </a:lnSpc>
            </a:pPr>
            <a:r>
              <a:rPr sz="2100" spc="20" dirty="0">
                <a:solidFill>
                  <a:srgbClr val="001F5F"/>
                </a:solidFill>
                <a:latin typeface="Courier New"/>
                <a:cs typeface="Courier New"/>
              </a:rPr>
              <a:t>o  o  o  o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272794" y="6123432"/>
            <a:ext cx="2138426" cy="32156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正方形/長方形 20"/>
          <p:cNvSpPr/>
          <p:nvPr/>
        </p:nvSpPr>
        <p:spPr>
          <a:xfrm>
            <a:off x="5966264" y="56514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solidFill>
                  <a:srgbClr val="000000"/>
                </a:solidFill>
                <a:latin typeface="XKBSMM+PingFangSC-Regular"/>
              </a:rPr>
              <a:t>（流れ）</a:t>
            </a:r>
            <a:endParaRPr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7434376" y="4308231"/>
            <a:ext cx="28965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つまり</a:t>
            </a:r>
            <a:r>
              <a:rPr kumimoji="1" lang="en-US" altLang="ja-JP" sz="1600" dirty="0" smtClean="0"/>
              <a:t>MPC</a:t>
            </a:r>
            <a:r>
              <a:rPr kumimoji="1" lang="ja-JP" altLang="en-US" sz="1600" dirty="0" smtClean="0"/>
              <a:t>の</a:t>
            </a:r>
            <a:r>
              <a:rPr kumimoji="1" lang="en-US" altLang="ja-JP" sz="1600" dirty="0" smtClean="0"/>
              <a:t>output</a:t>
            </a:r>
            <a:r>
              <a:rPr kumimoji="1" lang="ja-JP" altLang="en-US" sz="1600" dirty="0" smtClean="0"/>
              <a:t>は</a:t>
            </a:r>
            <a:r>
              <a:rPr kumimoji="1" lang="en-US" altLang="ja-JP" sz="1600" dirty="0" smtClean="0"/>
              <a:t>Longitudinal/Lateral</a:t>
            </a:r>
            <a:r>
              <a:rPr lang="ja-JP" altLang="en-US" sz="1600" dirty="0" smtClean="0"/>
              <a:t> </a:t>
            </a:r>
            <a:r>
              <a:rPr lang="en-US" altLang="ja-JP" sz="1600" dirty="0" smtClean="0"/>
              <a:t>force</a:t>
            </a:r>
            <a:r>
              <a:rPr lang="ja-JP" altLang="en-US" sz="1600" dirty="0" smtClean="0"/>
              <a:t>ではなく、</a:t>
            </a:r>
            <a:r>
              <a:rPr lang="en-US" altLang="ja-JP" sz="1600" dirty="0" smtClean="0"/>
              <a:t>Throttle/Braking/Steering command</a:t>
            </a:r>
            <a:r>
              <a:rPr lang="ja-JP" altLang="en-US" sz="1600" dirty="0" smtClean="0"/>
              <a:t>になる。</a:t>
            </a:r>
            <a:endParaRPr kumimoji="1" lang="ja-JP" altLang="en-US" sz="1600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5229985" y="5422087"/>
            <a:ext cx="22786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A large optimization problem that may be challenging to solve in real time.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4088423" y="2317115"/>
            <a:ext cx="2540977" cy="321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272793" y="1966595"/>
            <a:ext cx="1118715" cy="350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748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5487"/>
            <a:ext cx="4354703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00404" y="1536827"/>
            <a:ext cx="5091430" cy="400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2794" y="1966595"/>
            <a:ext cx="4300220" cy="3215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72794" y="2317114"/>
            <a:ext cx="7017511" cy="3215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72794" y="2643251"/>
            <a:ext cx="2110994" cy="3215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1192" y="1476958"/>
            <a:ext cx="661035" cy="184467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85140" marR="5080" lvl="0" indent="0" algn="l" defTabSz="914400" rtl="0" eaLnBrk="1" fontAlgn="auto" latinLnBrk="0" hangingPunct="1">
              <a:lnSpc>
                <a:spcPct val="1095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1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  o</a:t>
            </a:r>
            <a:endParaRPr kumimoji="1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4851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1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</a:t>
            </a:r>
            <a:endParaRPr kumimoji="1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72794" y="2994025"/>
            <a:ext cx="685800" cy="3215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21433" y="2994025"/>
            <a:ext cx="2980436" cy="3215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677790" y="2994025"/>
            <a:ext cx="3912108" cy="3215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72794" y="3318636"/>
            <a:ext cx="2196210" cy="3215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27732" y="3851147"/>
            <a:ext cx="4183379" cy="279654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3223449" y="2631685"/>
            <a:ext cx="2738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solidFill>
                  <a:srgbClr val="000000"/>
                </a:solidFill>
                <a:latin typeface="RGCJSW+HelveticaNeue"/>
              </a:rPr>
              <a:t>制限：</a:t>
            </a:r>
            <a:r>
              <a:rPr lang="en-US" altLang="ja-JP" dirty="0" smtClean="0">
                <a:solidFill>
                  <a:srgbClr val="000000"/>
                </a:solidFill>
                <a:latin typeface="RGCJSW+HelveticaNeue"/>
              </a:rPr>
              <a:t>steering 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angle limits </a:t>
            </a:r>
            <a:endParaRPr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6611112" y="3382723"/>
            <a:ext cx="55808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RGCJSW+HelveticaNeue"/>
              </a:rPr>
              <a:t>Consider 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the dynamic limitations of vehicle and desired ride characteristics such as </a:t>
            </a:r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maximum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lateral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acceleration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 and </a:t>
            </a:r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minimum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jerk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RGCJSW+HelveticaNeue"/>
              </a:rPr>
              <a:t>Control 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command must be cognizant of the </a:t>
            </a:r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available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tire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forces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 and </a:t>
            </a:r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not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exceed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 the </a:t>
            </a:r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capabilities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 of the vehicle when correcting for tracking errors. </a:t>
            </a:r>
            <a:endParaRPr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2286000" y="2317114"/>
            <a:ext cx="1318846" cy="321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965331" y="1966595"/>
            <a:ext cx="1521069" cy="350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821433" y="3001017"/>
            <a:ext cx="2785736" cy="3145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8114038" y="2171230"/>
            <a:ext cx="1679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 smtClean="0"/>
              <a:t>Law</a:t>
            </a:r>
            <a:r>
              <a:rPr kumimoji="1" lang="ja-JP" altLang="en-US" sz="1600" dirty="0" smtClean="0"/>
              <a:t>というのは数式</a:t>
            </a:r>
            <a:r>
              <a:rPr kumimoji="1" lang="en-US" altLang="ja-JP" sz="1600" dirty="0" smtClean="0"/>
              <a:t>/</a:t>
            </a:r>
            <a:r>
              <a:rPr kumimoji="1" lang="ja-JP" altLang="en-US" sz="1600" dirty="0" smtClean="0"/>
              <a:t>アルゴリズムでしょう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6449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5487"/>
            <a:ext cx="4505579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01192" y="1510411"/>
            <a:ext cx="14414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650" dirty="0">
                <a:solidFill>
                  <a:srgbClr val="001F5F"/>
                </a:solidFill>
                <a:latin typeface="Arial"/>
                <a:cs typeface="Arial"/>
              </a:rPr>
              <a:t>•</a:t>
            </a:r>
            <a:endParaRPr sz="26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404" y="1536827"/>
            <a:ext cx="5896610" cy="400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607885" y="2730836"/>
            <a:ext cx="3484879" cy="2632075"/>
            <a:chOff x="607885" y="2730836"/>
            <a:chExt cx="3484879" cy="2632075"/>
          </a:xfrm>
        </p:grpSpPr>
        <p:sp>
          <p:nvSpPr>
            <p:cNvPr id="6" name="object 6"/>
            <p:cNvSpPr/>
            <p:nvPr/>
          </p:nvSpPr>
          <p:spPr>
            <a:xfrm>
              <a:off x="720814" y="2733439"/>
              <a:ext cx="1824989" cy="2626360"/>
            </a:xfrm>
            <a:custGeom>
              <a:avLst/>
              <a:gdLst/>
              <a:ahLst/>
              <a:cxnLst/>
              <a:rect l="l" t="t" r="r" b="b"/>
              <a:pathLst>
                <a:path w="1824989" h="2626360">
                  <a:moveTo>
                    <a:pt x="0" y="2626286"/>
                  </a:moveTo>
                  <a:lnTo>
                    <a:pt x="0" y="0"/>
                  </a:lnTo>
                </a:path>
                <a:path w="1824989" h="2626360">
                  <a:moveTo>
                    <a:pt x="608323" y="2626286"/>
                  </a:moveTo>
                  <a:lnTo>
                    <a:pt x="608323" y="0"/>
                  </a:lnTo>
                </a:path>
                <a:path w="1824989" h="2626360">
                  <a:moveTo>
                    <a:pt x="1216544" y="2626286"/>
                  </a:moveTo>
                  <a:lnTo>
                    <a:pt x="1216544" y="0"/>
                  </a:lnTo>
                </a:path>
                <a:path w="1824989" h="2626360">
                  <a:moveTo>
                    <a:pt x="1824868" y="2626286"/>
                  </a:moveTo>
                  <a:lnTo>
                    <a:pt x="1824868" y="0"/>
                  </a:lnTo>
                </a:path>
              </a:pathLst>
            </a:custGeom>
            <a:ln w="5163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54006" y="3144042"/>
              <a:ext cx="608330" cy="2216150"/>
            </a:xfrm>
            <a:custGeom>
              <a:avLst/>
              <a:gdLst/>
              <a:ahLst/>
              <a:cxnLst/>
              <a:rect l="l" t="t" r="r" b="b"/>
              <a:pathLst>
                <a:path w="608329" h="2216150">
                  <a:moveTo>
                    <a:pt x="0" y="0"/>
                  </a:moveTo>
                  <a:lnTo>
                    <a:pt x="0" y="2215683"/>
                  </a:lnTo>
                </a:path>
                <a:path w="608329" h="2216150">
                  <a:moveTo>
                    <a:pt x="608220" y="0"/>
                  </a:moveTo>
                  <a:lnTo>
                    <a:pt x="608220" y="2215683"/>
                  </a:lnTo>
                </a:path>
              </a:pathLst>
            </a:custGeom>
            <a:ln w="5163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0814" y="3171105"/>
              <a:ext cx="3361690" cy="2188845"/>
            </a:xfrm>
            <a:custGeom>
              <a:avLst/>
              <a:gdLst/>
              <a:ahLst/>
              <a:cxnLst/>
              <a:rect l="l" t="t" r="r" b="b"/>
              <a:pathLst>
                <a:path w="3361690" h="2188845">
                  <a:moveTo>
                    <a:pt x="3361218" y="2188620"/>
                  </a:moveTo>
                  <a:lnTo>
                    <a:pt x="0" y="2188620"/>
                  </a:lnTo>
                </a:path>
                <a:path w="3361690" h="2188845">
                  <a:moveTo>
                    <a:pt x="3361218" y="1750902"/>
                  </a:moveTo>
                  <a:lnTo>
                    <a:pt x="0" y="1750902"/>
                  </a:lnTo>
                </a:path>
                <a:path w="3361690" h="2188845">
                  <a:moveTo>
                    <a:pt x="3361218" y="1313205"/>
                  </a:moveTo>
                  <a:lnTo>
                    <a:pt x="0" y="1313205"/>
                  </a:lnTo>
                </a:path>
                <a:path w="3361690" h="2188845">
                  <a:moveTo>
                    <a:pt x="3361218" y="875435"/>
                  </a:moveTo>
                  <a:lnTo>
                    <a:pt x="0" y="875435"/>
                  </a:lnTo>
                </a:path>
                <a:path w="3361690" h="2188845">
                  <a:moveTo>
                    <a:pt x="3361218" y="437769"/>
                  </a:moveTo>
                  <a:lnTo>
                    <a:pt x="0" y="437769"/>
                  </a:lnTo>
                </a:path>
                <a:path w="3361690" h="2188845">
                  <a:moveTo>
                    <a:pt x="3361218" y="0"/>
                  </a:moveTo>
                  <a:lnTo>
                    <a:pt x="0" y="0"/>
                  </a:lnTo>
                </a:path>
              </a:pathLst>
            </a:custGeom>
            <a:ln w="5163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54006" y="2733439"/>
              <a:ext cx="608330" cy="85725"/>
            </a:xfrm>
            <a:custGeom>
              <a:avLst/>
              <a:gdLst/>
              <a:ahLst/>
              <a:cxnLst/>
              <a:rect l="l" t="t" r="r" b="b"/>
              <a:pathLst>
                <a:path w="608329" h="85725">
                  <a:moveTo>
                    <a:pt x="0" y="0"/>
                  </a:moveTo>
                  <a:lnTo>
                    <a:pt x="0" y="85219"/>
                  </a:lnTo>
                </a:path>
                <a:path w="608329" h="85725">
                  <a:moveTo>
                    <a:pt x="608220" y="0"/>
                  </a:moveTo>
                  <a:lnTo>
                    <a:pt x="608220" y="85219"/>
                  </a:lnTo>
                </a:path>
              </a:pathLst>
            </a:custGeom>
            <a:ln w="5163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0814" y="2733439"/>
              <a:ext cx="3361690" cy="0"/>
            </a:xfrm>
            <a:custGeom>
              <a:avLst/>
              <a:gdLst/>
              <a:ahLst/>
              <a:cxnLst/>
              <a:rect l="l" t="t" r="r" b="b"/>
              <a:pathLst>
                <a:path w="3361690">
                  <a:moveTo>
                    <a:pt x="3361218" y="0"/>
                  </a:moveTo>
                  <a:lnTo>
                    <a:pt x="0" y="0"/>
                  </a:lnTo>
                </a:path>
              </a:pathLst>
            </a:custGeom>
            <a:ln w="5164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7885" y="2730842"/>
              <a:ext cx="3477260" cy="2632075"/>
            </a:xfrm>
            <a:custGeom>
              <a:avLst/>
              <a:gdLst/>
              <a:ahLst/>
              <a:cxnLst/>
              <a:rect l="l" t="t" r="r" b="b"/>
              <a:pathLst>
                <a:path w="3477260" h="2632075">
                  <a:moveTo>
                    <a:pt x="58623" y="1293495"/>
                  </a:moveTo>
                  <a:lnTo>
                    <a:pt x="56184" y="1287818"/>
                  </a:lnTo>
                  <a:lnTo>
                    <a:pt x="46482" y="1278623"/>
                  </a:lnTo>
                  <a:lnTo>
                    <a:pt x="39801" y="1276350"/>
                  </a:lnTo>
                  <a:lnTo>
                    <a:pt x="23545" y="1276350"/>
                  </a:lnTo>
                  <a:lnTo>
                    <a:pt x="17094" y="1278305"/>
                  </a:lnTo>
                  <a:lnTo>
                    <a:pt x="6743" y="1286268"/>
                  </a:lnTo>
                  <a:lnTo>
                    <a:pt x="3683" y="1292771"/>
                  </a:lnTo>
                  <a:lnTo>
                    <a:pt x="2705" y="1301864"/>
                  </a:lnTo>
                  <a:lnTo>
                    <a:pt x="19151" y="1303515"/>
                  </a:lnTo>
                  <a:lnTo>
                    <a:pt x="19456" y="1298663"/>
                  </a:lnTo>
                  <a:lnTo>
                    <a:pt x="20637" y="1295247"/>
                  </a:lnTo>
                  <a:lnTo>
                    <a:pt x="24701" y="1291018"/>
                  </a:lnTo>
                  <a:lnTo>
                    <a:pt x="27457" y="1289989"/>
                  </a:lnTo>
                  <a:lnTo>
                    <a:pt x="34378" y="1289989"/>
                  </a:lnTo>
                  <a:lnTo>
                    <a:pt x="37122" y="1291018"/>
                  </a:lnTo>
                  <a:lnTo>
                    <a:pt x="41071" y="1294942"/>
                  </a:lnTo>
                  <a:lnTo>
                    <a:pt x="42049" y="1297838"/>
                  </a:lnTo>
                  <a:lnTo>
                    <a:pt x="42049" y="1304861"/>
                  </a:lnTo>
                  <a:lnTo>
                    <a:pt x="40919" y="1308163"/>
                  </a:lnTo>
                  <a:lnTo>
                    <a:pt x="36957" y="1314056"/>
                  </a:lnTo>
                  <a:lnTo>
                    <a:pt x="32410" y="1318806"/>
                  </a:lnTo>
                  <a:lnTo>
                    <a:pt x="18605" y="1331823"/>
                  </a:lnTo>
                  <a:lnTo>
                    <a:pt x="13385" y="1337297"/>
                  </a:lnTo>
                  <a:lnTo>
                    <a:pt x="762" y="1362811"/>
                  </a:lnTo>
                  <a:lnTo>
                    <a:pt x="58623" y="1362811"/>
                  </a:lnTo>
                  <a:lnTo>
                    <a:pt x="58623" y="1347520"/>
                  </a:lnTo>
                  <a:lnTo>
                    <a:pt x="25844" y="1347520"/>
                  </a:lnTo>
                  <a:lnTo>
                    <a:pt x="26708" y="1345971"/>
                  </a:lnTo>
                  <a:lnTo>
                    <a:pt x="30607" y="1341323"/>
                  </a:lnTo>
                  <a:lnTo>
                    <a:pt x="44323" y="1328610"/>
                  </a:lnTo>
                  <a:lnTo>
                    <a:pt x="47929" y="1324902"/>
                  </a:lnTo>
                  <a:lnTo>
                    <a:pt x="52946" y="1318602"/>
                  </a:lnTo>
                  <a:lnTo>
                    <a:pt x="55143" y="1314881"/>
                  </a:lnTo>
                  <a:lnTo>
                    <a:pt x="57924" y="1307858"/>
                  </a:lnTo>
                  <a:lnTo>
                    <a:pt x="58623" y="1304137"/>
                  </a:lnTo>
                  <a:lnTo>
                    <a:pt x="58623" y="1293495"/>
                  </a:lnTo>
                  <a:close/>
                </a:path>
                <a:path w="3477260" h="2632075">
                  <a:moveTo>
                    <a:pt x="58737" y="2195779"/>
                  </a:moveTo>
                  <a:lnTo>
                    <a:pt x="45631" y="2154732"/>
                  </a:lnTo>
                  <a:lnTo>
                    <a:pt x="41376" y="2152802"/>
                  </a:lnTo>
                  <a:lnTo>
                    <a:pt x="41376" y="2184285"/>
                  </a:lnTo>
                  <a:lnTo>
                    <a:pt x="41376" y="2207145"/>
                  </a:lnTo>
                  <a:lnTo>
                    <a:pt x="32778" y="2226043"/>
                  </a:lnTo>
                  <a:lnTo>
                    <a:pt x="28778" y="2226043"/>
                  </a:lnTo>
                  <a:lnTo>
                    <a:pt x="20180" y="2207145"/>
                  </a:lnTo>
                  <a:lnTo>
                    <a:pt x="20193" y="2184285"/>
                  </a:lnTo>
                  <a:lnTo>
                    <a:pt x="28778" y="2165464"/>
                  </a:lnTo>
                  <a:lnTo>
                    <a:pt x="32778" y="2165464"/>
                  </a:lnTo>
                  <a:lnTo>
                    <a:pt x="41376" y="2184285"/>
                  </a:lnTo>
                  <a:lnTo>
                    <a:pt x="41376" y="2152802"/>
                  </a:lnTo>
                  <a:lnTo>
                    <a:pt x="39116" y="2151761"/>
                  </a:lnTo>
                  <a:lnTo>
                    <a:pt x="22428" y="2151761"/>
                  </a:lnTo>
                  <a:lnTo>
                    <a:pt x="2806" y="2195601"/>
                  </a:lnTo>
                  <a:lnTo>
                    <a:pt x="3314" y="2207145"/>
                  </a:lnTo>
                  <a:lnTo>
                    <a:pt x="22402" y="2239734"/>
                  </a:lnTo>
                  <a:lnTo>
                    <a:pt x="39116" y="2239734"/>
                  </a:lnTo>
                  <a:lnTo>
                    <a:pt x="45631" y="2236800"/>
                  </a:lnTo>
                  <a:lnTo>
                    <a:pt x="50279" y="2230920"/>
                  </a:lnTo>
                  <a:lnTo>
                    <a:pt x="53187" y="2226043"/>
                  </a:lnTo>
                  <a:lnTo>
                    <a:pt x="53987" y="2224709"/>
                  </a:lnTo>
                  <a:lnTo>
                    <a:pt x="56629" y="2216785"/>
                  </a:lnTo>
                  <a:lnTo>
                    <a:pt x="58216" y="2207145"/>
                  </a:lnTo>
                  <a:lnTo>
                    <a:pt x="58737" y="2195779"/>
                  </a:lnTo>
                  <a:close/>
                </a:path>
                <a:path w="3477260" h="2632075">
                  <a:moveTo>
                    <a:pt x="59499" y="894054"/>
                  </a:moveTo>
                  <a:lnTo>
                    <a:pt x="58026" y="889609"/>
                  </a:lnTo>
                  <a:lnTo>
                    <a:pt x="52108" y="882269"/>
                  </a:lnTo>
                  <a:lnTo>
                    <a:pt x="48171" y="879894"/>
                  </a:lnTo>
                  <a:lnTo>
                    <a:pt x="43230" y="878763"/>
                  </a:lnTo>
                  <a:lnTo>
                    <a:pt x="51485" y="874318"/>
                  </a:lnTo>
                  <a:lnTo>
                    <a:pt x="55626" y="868222"/>
                  </a:lnTo>
                  <a:lnTo>
                    <a:pt x="55626" y="855421"/>
                  </a:lnTo>
                  <a:lnTo>
                    <a:pt x="53606" y="850557"/>
                  </a:lnTo>
                  <a:lnTo>
                    <a:pt x="44678" y="841159"/>
                  </a:lnTo>
                  <a:lnTo>
                    <a:pt x="38176" y="838581"/>
                  </a:lnTo>
                  <a:lnTo>
                    <a:pt x="25336" y="838581"/>
                  </a:lnTo>
                  <a:lnTo>
                    <a:pt x="3530" y="861098"/>
                  </a:lnTo>
                  <a:lnTo>
                    <a:pt x="18732" y="863676"/>
                  </a:lnTo>
                  <a:lnTo>
                    <a:pt x="19164" y="859967"/>
                  </a:lnTo>
                  <a:lnTo>
                    <a:pt x="20383" y="857072"/>
                  </a:lnTo>
                  <a:lnTo>
                    <a:pt x="24371" y="853147"/>
                  </a:lnTo>
                  <a:lnTo>
                    <a:pt x="26784" y="852220"/>
                  </a:lnTo>
                  <a:lnTo>
                    <a:pt x="32461" y="852220"/>
                  </a:lnTo>
                  <a:lnTo>
                    <a:pt x="34747" y="853046"/>
                  </a:lnTo>
                  <a:lnTo>
                    <a:pt x="38201" y="856449"/>
                  </a:lnTo>
                  <a:lnTo>
                    <a:pt x="39052" y="858824"/>
                  </a:lnTo>
                  <a:lnTo>
                    <a:pt x="39052" y="865124"/>
                  </a:lnTo>
                  <a:lnTo>
                    <a:pt x="37884" y="867816"/>
                  </a:lnTo>
                  <a:lnTo>
                    <a:pt x="33185" y="871943"/>
                  </a:lnTo>
                  <a:lnTo>
                    <a:pt x="29768" y="872972"/>
                  </a:lnTo>
                  <a:lnTo>
                    <a:pt x="25311" y="872769"/>
                  </a:lnTo>
                  <a:lnTo>
                    <a:pt x="23495" y="886307"/>
                  </a:lnTo>
                  <a:lnTo>
                    <a:pt x="26428" y="885482"/>
                  </a:lnTo>
                  <a:lnTo>
                    <a:pt x="28956" y="885063"/>
                  </a:lnTo>
                  <a:lnTo>
                    <a:pt x="34290" y="885063"/>
                  </a:lnTo>
                  <a:lnTo>
                    <a:pt x="37007" y="886193"/>
                  </a:lnTo>
                  <a:lnTo>
                    <a:pt x="41478" y="891159"/>
                  </a:lnTo>
                  <a:lnTo>
                    <a:pt x="42595" y="894359"/>
                  </a:lnTo>
                  <a:lnTo>
                    <a:pt x="42595" y="902931"/>
                  </a:lnTo>
                  <a:lnTo>
                    <a:pt x="41427" y="906449"/>
                  </a:lnTo>
                  <a:lnTo>
                    <a:pt x="36753" y="911606"/>
                  </a:lnTo>
                  <a:lnTo>
                    <a:pt x="33896" y="912850"/>
                  </a:lnTo>
                  <a:lnTo>
                    <a:pt x="27317" y="912850"/>
                  </a:lnTo>
                  <a:lnTo>
                    <a:pt x="24612" y="911821"/>
                  </a:lnTo>
                  <a:lnTo>
                    <a:pt x="20154" y="907478"/>
                  </a:lnTo>
                  <a:lnTo>
                    <a:pt x="18783" y="904379"/>
                  </a:lnTo>
                  <a:lnTo>
                    <a:pt x="18262" y="900353"/>
                  </a:lnTo>
                  <a:lnTo>
                    <a:pt x="2286" y="902208"/>
                  </a:lnTo>
                  <a:lnTo>
                    <a:pt x="3111" y="909548"/>
                  </a:lnTo>
                  <a:lnTo>
                    <a:pt x="6083" y="915327"/>
                  </a:lnTo>
                  <a:lnTo>
                    <a:pt x="16344" y="924318"/>
                  </a:lnTo>
                  <a:lnTo>
                    <a:pt x="22809" y="926592"/>
                  </a:lnTo>
                  <a:lnTo>
                    <a:pt x="38836" y="926592"/>
                  </a:lnTo>
                  <a:lnTo>
                    <a:pt x="45694" y="923899"/>
                  </a:lnTo>
                  <a:lnTo>
                    <a:pt x="56743" y="913257"/>
                  </a:lnTo>
                  <a:lnTo>
                    <a:pt x="59499" y="906856"/>
                  </a:lnTo>
                  <a:lnTo>
                    <a:pt x="59499" y="894054"/>
                  </a:lnTo>
                  <a:close/>
                </a:path>
                <a:path w="3477260" h="2632075">
                  <a:moveTo>
                    <a:pt x="61912" y="455561"/>
                  </a:moveTo>
                  <a:lnTo>
                    <a:pt x="51219" y="455561"/>
                  </a:lnTo>
                  <a:lnTo>
                    <a:pt x="51219" y="426123"/>
                  </a:lnTo>
                  <a:lnTo>
                    <a:pt x="51219" y="400913"/>
                  </a:lnTo>
                  <a:lnTo>
                    <a:pt x="37350" y="400913"/>
                  </a:lnTo>
                  <a:lnTo>
                    <a:pt x="35242" y="403999"/>
                  </a:lnTo>
                  <a:lnTo>
                    <a:pt x="35242" y="426123"/>
                  </a:lnTo>
                  <a:lnTo>
                    <a:pt x="35242" y="455561"/>
                  </a:lnTo>
                  <a:lnTo>
                    <a:pt x="15443" y="455561"/>
                  </a:lnTo>
                  <a:lnTo>
                    <a:pt x="35242" y="426123"/>
                  </a:lnTo>
                  <a:lnTo>
                    <a:pt x="35242" y="403999"/>
                  </a:lnTo>
                  <a:lnTo>
                    <a:pt x="0" y="455561"/>
                  </a:lnTo>
                  <a:lnTo>
                    <a:pt x="0" y="470014"/>
                  </a:lnTo>
                  <a:lnTo>
                    <a:pt x="35242" y="470014"/>
                  </a:lnTo>
                  <a:lnTo>
                    <a:pt x="35242" y="487375"/>
                  </a:lnTo>
                  <a:lnTo>
                    <a:pt x="51219" y="487375"/>
                  </a:lnTo>
                  <a:lnTo>
                    <a:pt x="51219" y="470014"/>
                  </a:lnTo>
                  <a:lnTo>
                    <a:pt x="61912" y="470014"/>
                  </a:lnTo>
                  <a:lnTo>
                    <a:pt x="61912" y="455561"/>
                  </a:lnTo>
                  <a:close/>
                </a:path>
                <a:path w="3477260" h="2632075">
                  <a:moveTo>
                    <a:pt x="3476726" y="0"/>
                  </a:moveTo>
                  <a:lnTo>
                    <a:pt x="3471557" y="0"/>
                  </a:lnTo>
                  <a:lnTo>
                    <a:pt x="3471557" y="5181"/>
                  </a:lnTo>
                  <a:lnTo>
                    <a:pt x="3471557" y="437692"/>
                  </a:lnTo>
                  <a:lnTo>
                    <a:pt x="3437890" y="437692"/>
                  </a:lnTo>
                  <a:lnTo>
                    <a:pt x="3437890" y="442849"/>
                  </a:lnTo>
                  <a:lnTo>
                    <a:pt x="3471557" y="442849"/>
                  </a:lnTo>
                  <a:lnTo>
                    <a:pt x="3471557" y="875461"/>
                  </a:lnTo>
                  <a:lnTo>
                    <a:pt x="3437890" y="875461"/>
                  </a:lnTo>
                  <a:lnTo>
                    <a:pt x="3437890" y="880618"/>
                  </a:lnTo>
                  <a:lnTo>
                    <a:pt x="3471557" y="880618"/>
                  </a:lnTo>
                  <a:lnTo>
                    <a:pt x="3471557" y="1313116"/>
                  </a:lnTo>
                  <a:lnTo>
                    <a:pt x="3437890" y="1313116"/>
                  </a:lnTo>
                  <a:lnTo>
                    <a:pt x="3437890" y="1318285"/>
                  </a:lnTo>
                  <a:lnTo>
                    <a:pt x="3471557" y="1318285"/>
                  </a:lnTo>
                  <a:lnTo>
                    <a:pt x="3471557" y="1750885"/>
                  </a:lnTo>
                  <a:lnTo>
                    <a:pt x="3437890" y="1750885"/>
                  </a:lnTo>
                  <a:lnTo>
                    <a:pt x="3437890" y="1756054"/>
                  </a:lnTo>
                  <a:lnTo>
                    <a:pt x="3471557" y="1756054"/>
                  </a:lnTo>
                  <a:lnTo>
                    <a:pt x="3471557" y="2188591"/>
                  </a:lnTo>
                  <a:lnTo>
                    <a:pt x="3437890" y="2188591"/>
                  </a:lnTo>
                  <a:lnTo>
                    <a:pt x="3437890" y="2193760"/>
                  </a:lnTo>
                  <a:lnTo>
                    <a:pt x="3471557" y="2193760"/>
                  </a:lnTo>
                  <a:lnTo>
                    <a:pt x="3471557" y="2626309"/>
                  </a:lnTo>
                  <a:lnTo>
                    <a:pt x="3437890" y="2626309"/>
                  </a:lnTo>
                  <a:lnTo>
                    <a:pt x="3156915" y="2626309"/>
                  </a:lnTo>
                  <a:lnTo>
                    <a:pt x="3156915" y="2592679"/>
                  </a:lnTo>
                  <a:lnTo>
                    <a:pt x="3151759" y="2592679"/>
                  </a:lnTo>
                  <a:lnTo>
                    <a:pt x="3151759" y="2626309"/>
                  </a:lnTo>
                  <a:lnTo>
                    <a:pt x="2548699" y="2626309"/>
                  </a:lnTo>
                  <a:lnTo>
                    <a:pt x="2548699" y="2592679"/>
                  </a:lnTo>
                  <a:lnTo>
                    <a:pt x="2543530" y="2592679"/>
                  </a:lnTo>
                  <a:lnTo>
                    <a:pt x="2543530" y="2626309"/>
                  </a:lnTo>
                  <a:lnTo>
                    <a:pt x="1940369" y="2626309"/>
                  </a:lnTo>
                  <a:lnTo>
                    <a:pt x="1940369" y="2592679"/>
                  </a:lnTo>
                  <a:lnTo>
                    <a:pt x="1935213" y="2592679"/>
                  </a:lnTo>
                  <a:lnTo>
                    <a:pt x="1935213" y="2626309"/>
                  </a:lnTo>
                  <a:lnTo>
                    <a:pt x="1332052" y="2626309"/>
                  </a:lnTo>
                  <a:lnTo>
                    <a:pt x="1332052" y="2592679"/>
                  </a:lnTo>
                  <a:lnTo>
                    <a:pt x="1326883" y="2592679"/>
                  </a:lnTo>
                  <a:lnTo>
                    <a:pt x="1326883" y="2626309"/>
                  </a:lnTo>
                  <a:lnTo>
                    <a:pt x="723823" y="2626309"/>
                  </a:lnTo>
                  <a:lnTo>
                    <a:pt x="723823" y="2592679"/>
                  </a:lnTo>
                  <a:lnTo>
                    <a:pt x="718667" y="2592679"/>
                  </a:lnTo>
                  <a:lnTo>
                    <a:pt x="718667" y="2626309"/>
                  </a:lnTo>
                  <a:lnTo>
                    <a:pt x="149110" y="2626309"/>
                  </a:lnTo>
                  <a:lnTo>
                    <a:pt x="115506" y="2626309"/>
                  </a:lnTo>
                  <a:lnTo>
                    <a:pt x="115506" y="2193760"/>
                  </a:lnTo>
                  <a:lnTo>
                    <a:pt x="149110" y="2193760"/>
                  </a:lnTo>
                  <a:lnTo>
                    <a:pt x="149110" y="2188591"/>
                  </a:lnTo>
                  <a:lnTo>
                    <a:pt x="115506" y="2188591"/>
                  </a:lnTo>
                  <a:lnTo>
                    <a:pt x="115506" y="1756054"/>
                  </a:lnTo>
                  <a:lnTo>
                    <a:pt x="149110" y="1756054"/>
                  </a:lnTo>
                  <a:lnTo>
                    <a:pt x="149110" y="1750885"/>
                  </a:lnTo>
                  <a:lnTo>
                    <a:pt x="115506" y="1750885"/>
                  </a:lnTo>
                  <a:lnTo>
                    <a:pt x="115506" y="1318285"/>
                  </a:lnTo>
                  <a:lnTo>
                    <a:pt x="149110" y="1318285"/>
                  </a:lnTo>
                  <a:lnTo>
                    <a:pt x="149110" y="1313116"/>
                  </a:lnTo>
                  <a:lnTo>
                    <a:pt x="115506" y="1313116"/>
                  </a:lnTo>
                  <a:lnTo>
                    <a:pt x="115506" y="880618"/>
                  </a:lnTo>
                  <a:lnTo>
                    <a:pt x="149110" y="880618"/>
                  </a:lnTo>
                  <a:lnTo>
                    <a:pt x="149110" y="875461"/>
                  </a:lnTo>
                  <a:lnTo>
                    <a:pt x="115506" y="875461"/>
                  </a:lnTo>
                  <a:lnTo>
                    <a:pt x="115506" y="442849"/>
                  </a:lnTo>
                  <a:lnTo>
                    <a:pt x="149110" y="442849"/>
                  </a:lnTo>
                  <a:lnTo>
                    <a:pt x="149110" y="437692"/>
                  </a:lnTo>
                  <a:lnTo>
                    <a:pt x="115506" y="437692"/>
                  </a:lnTo>
                  <a:lnTo>
                    <a:pt x="115506" y="5181"/>
                  </a:lnTo>
                  <a:lnTo>
                    <a:pt x="149110" y="5181"/>
                  </a:lnTo>
                  <a:lnTo>
                    <a:pt x="718667" y="5181"/>
                  </a:lnTo>
                  <a:lnTo>
                    <a:pt x="718667" y="38760"/>
                  </a:lnTo>
                  <a:lnTo>
                    <a:pt x="723823" y="38760"/>
                  </a:lnTo>
                  <a:lnTo>
                    <a:pt x="723823" y="5181"/>
                  </a:lnTo>
                  <a:lnTo>
                    <a:pt x="1326883" y="5181"/>
                  </a:lnTo>
                  <a:lnTo>
                    <a:pt x="1326883" y="38760"/>
                  </a:lnTo>
                  <a:lnTo>
                    <a:pt x="1332052" y="38760"/>
                  </a:lnTo>
                  <a:lnTo>
                    <a:pt x="1332052" y="5181"/>
                  </a:lnTo>
                  <a:lnTo>
                    <a:pt x="1935213" y="5181"/>
                  </a:lnTo>
                  <a:lnTo>
                    <a:pt x="1935213" y="38760"/>
                  </a:lnTo>
                  <a:lnTo>
                    <a:pt x="1940369" y="38760"/>
                  </a:lnTo>
                  <a:lnTo>
                    <a:pt x="1940369" y="5181"/>
                  </a:lnTo>
                  <a:lnTo>
                    <a:pt x="2543530" y="5181"/>
                  </a:lnTo>
                  <a:lnTo>
                    <a:pt x="2543530" y="38760"/>
                  </a:lnTo>
                  <a:lnTo>
                    <a:pt x="2548699" y="38760"/>
                  </a:lnTo>
                  <a:lnTo>
                    <a:pt x="2548699" y="5181"/>
                  </a:lnTo>
                  <a:lnTo>
                    <a:pt x="3151759" y="5181"/>
                  </a:lnTo>
                  <a:lnTo>
                    <a:pt x="3151759" y="38760"/>
                  </a:lnTo>
                  <a:lnTo>
                    <a:pt x="3156915" y="38760"/>
                  </a:lnTo>
                  <a:lnTo>
                    <a:pt x="3156915" y="5181"/>
                  </a:lnTo>
                  <a:lnTo>
                    <a:pt x="3437890" y="5181"/>
                  </a:lnTo>
                  <a:lnTo>
                    <a:pt x="3471557" y="5181"/>
                  </a:lnTo>
                  <a:lnTo>
                    <a:pt x="3471557" y="25"/>
                  </a:lnTo>
                  <a:lnTo>
                    <a:pt x="3437890" y="25"/>
                  </a:lnTo>
                  <a:lnTo>
                    <a:pt x="149110" y="25"/>
                  </a:lnTo>
                  <a:lnTo>
                    <a:pt x="115506" y="25"/>
                  </a:lnTo>
                  <a:lnTo>
                    <a:pt x="110337" y="0"/>
                  </a:lnTo>
                  <a:lnTo>
                    <a:pt x="110337" y="2628887"/>
                  </a:lnTo>
                  <a:lnTo>
                    <a:pt x="112928" y="2628887"/>
                  </a:lnTo>
                  <a:lnTo>
                    <a:pt x="112928" y="2631465"/>
                  </a:lnTo>
                  <a:lnTo>
                    <a:pt x="149110" y="2631465"/>
                  </a:lnTo>
                  <a:lnTo>
                    <a:pt x="3437890" y="2631465"/>
                  </a:lnTo>
                  <a:lnTo>
                    <a:pt x="3474085" y="2631465"/>
                  </a:lnTo>
                  <a:lnTo>
                    <a:pt x="3476726" y="2631465"/>
                  </a:lnTo>
                  <a:lnTo>
                    <a:pt x="3476726" y="2628887"/>
                  </a:lnTo>
                  <a:lnTo>
                    <a:pt x="3476726" y="2626309"/>
                  </a:lnTo>
                  <a:lnTo>
                    <a:pt x="3476726" y="5181"/>
                  </a:lnTo>
                  <a:lnTo>
                    <a:pt x="3476726" y="25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0814" y="3162635"/>
              <a:ext cx="3361690" cy="1759585"/>
            </a:xfrm>
            <a:custGeom>
              <a:avLst/>
              <a:gdLst/>
              <a:ahLst/>
              <a:cxnLst/>
              <a:rect l="l" t="t" r="r" b="b"/>
              <a:pathLst>
                <a:path w="3361690" h="1759585">
                  <a:moveTo>
                    <a:pt x="0" y="1759372"/>
                  </a:moveTo>
                  <a:lnTo>
                    <a:pt x="2581" y="1759372"/>
                  </a:lnTo>
                  <a:lnTo>
                    <a:pt x="7744" y="1759372"/>
                  </a:lnTo>
                  <a:lnTo>
                    <a:pt x="12897" y="1759372"/>
                  </a:lnTo>
                  <a:lnTo>
                    <a:pt x="18071" y="1759372"/>
                  </a:lnTo>
                  <a:lnTo>
                    <a:pt x="23223" y="1759372"/>
                  </a:lnTo>
                  <a:lnTo>
                    <a:pt x="28397" y="1759372"/>
                  </a:lnTo>
                  <a:lnTo>
                    <a:pt x="33550" y="1759372"/>
                  </a:lnTo>
                  <a:lnTo>
                    <a:pt x="38723" y="1759372"/>
                  </a:lnTo>
                  <a:lnTo>
                    <a:pt x="43876" y="1759372"/>
                  </a:lnTo>
                  <a:lnTo>
                    <a:pt x="49039" y="1759372"/>
                  </a:lnTo>
                  <a:lnTo>
                    <a:pt x="54202" y="1759372"/>
                  </a:lnTo>
                  <a:lnTo>
                    <a:pt x="59366" y="1759372"/>
                  </a:lnTo>
                  <a:lnTo>
                    <a:pt x="64529" y="1759372"/>
                  </a:lnTo>
                  <a:lnTo>
                    <a:pt x="69692" y="1759372"/>
                  </a:lnTo>
                  <a:lnTo>
                    <a:pt x="74855" y="1759372"/>
                  </a:lnTo>
                  <a:lnTo>
                    <a:pt x="80018" y="1759372"/>
                  </a:lnTo>
                  <a:lnTo>
                    <a:pt x="85192" y="1759372"/>
                  </a:lnTo>
                  <a:lnTo>
                    <a:pt x="90334" y="1759372"/>
                  </a:lnTo>
                  <a:lnTo>
                    <a:pt x="95497" y="1759372"/>
                  </a:lnTo>
                  <a:lnTo>
                    <a:pt x="100661" y="1759372"/>
                  </a:lnTo>
                  <a:lnTo>
                    <a:pt x="105824" y="1759372"/>
                  </a:lnTo>
                  <a:lnTo>
                    <a:pt x="111007" y="1759372"/>
                  </a:lnTo>
                  <a:lnTo>
                    <a:pt x="116160" y="1759372"/>
                  </a:lnTo>
                  <a:lnTo>
                    <a:pt x="121303" y="1759372"/>
                  </a:lnTo>
                  <a:lnTo>
                    <a:pt x="126487" y="1759372"/>
                  </a:lnTo>
                  <a:lnTo>
                    <a:pt x="131660" y="1759372"/>
                  </a:lnTo>
                  <a:lnTo>
                    <a:pt x="136792" y="1759372"/>
                  </a:lnTo>
                  <a:lnTo>
                    <a:pt x="141976" y="1759372"/>
                  </a:lnTo>
                  <a:lnTo>
                    <a:pt x="147139" y="1759372"/>
                  </a:lnTo>
                  <a:lnTo>
                    <a:pt x="152302" y="1759372"/>
                  </a:lnTo>
                  <a:lnTo>
                    <a:pt x="157466" y="1759372"/>
                  </a:lnTo>
                  <a:lnTo>
                    <a:pt x="162629" y="1759372"/>
                  </a:lnTo>
                  <a:lnTo>
                    <a:pt x="167771" y="1759372"/>
                  </a:lnTo>
                  <a:lnTo>
                    <a:pt x="172945" y="1759372"/>
                  </a:lnTo>
                  <a:lnTo>
                    <a:pt x="178118" y="1759372"/>
                  </a:lnTo>
                  <a:lnTo>
                    <a:pt x="183281" y="1759372"/>
                  </a:lnTo>
                  <a:lnTo>
                    <a:pt x="188445" y="1759372"/>
                  </a:lnTo>
                  <a:lnTo>
                    <a:pt x="193587" y="1759372"/>
                  </a:lnTo>
                  <a:lnTo>
                    <a:pt x="198761" y="1759372"/>
                  </a:lnTo>
                  <a:lnTo>
                    <a:pt x="203934" y="1759372"/>
                  </a:lnTo>
                  <a:lnTo>
                    <a:pt x="209108" y="1759372"/>
                  </a:lnTo>
                  <a:lnTo>
                    <a:pt x="214271" y="1759372"/>
                  </a:lnTo>
                  <a:lnTo>
                    <a:pt x="219424" y="1759372"/>
                  </a:lnTo>
                  <a:lnTo>
                    <a:pt x="224566" y="1759372"/>
                  </a:lnTo>
                  <a:lnTo>
                    <a:pt x="229740" y="1759372"/>
                  </a:lnTo>
                  <a:lnTo>
                    <a:pt x="234892" y="1759372"/>
                  </a:lnTo>
                  <a:lnTo>
                    <a:pt x="240056" y="1759372"/>
                  </a:lnTo>
                  <a:lnTo>
                    <a:pt x="245208" y="1759372"/>
                  </a:lnTo>
                  <a:lnTo>
                    <a:pt x="250382" y="1759372"/>
                  </a:lnTo>
                  <a:lnTo>
                    <a:pt x="255555" y="1759372"/>
                  </a:lnTo>
                  <a:lnTo>
                    <a:pt x="260708" y="1759372"/>
                  </a:lnTo>
                  <a:lnTo>
                    <a:pt x="265871" y="1759372"/>
                  </a:lnTo>
                  <a:lnTo>
                    <a:pt x="271035" y="1759372"/>
                  </a:lnTo>
                  <a:lnTo>
                    <a:pt x="276198" y="1759372"/>
                  </a:lnTo>
                  <a:lnTo>
                    <a:pt x="281361" y="1759372"/>
                  </a:lnTo>
                  <a:lnTo>
                    <a:pt x="286524" y="1759372"/>
                  </a:lnTo>
                  <a:lnTo>
                    <a:pt x="291687" y="1759372"/>
                  </a:lnTo>
                  <a:lnTo>
                    <a:pt x="296881" y="1759372"/>
                  </a:lnTo>
                  <a:lnTo>
                    <a:pt x="302024" y="1759372"/>
                  </a:lnTo>
                  <a:lnTo>
                    <a:pt x="307197" y="1759372"/>
                  </a:lnTo>
                  <a:lnTo>
                    <a:pt x="312361" y="1759372"/>
                  </a:lnTo>
                  <a:lnTo>
                    <a:pt x="317513" y="1759372"/>
                  </a:lnTo>
                  <a:lnTo>
                    <a:pt x="322687" y="1759372"/>
                  </a:lnTo>
                  <a:lnTo>
                    <a:pt x="327850" y="1759372"/>
                  </a:lnTo>
                  <a:lnTo>
                    <a:pt x="332993" y="1759372"/>
                  </a:lnTo>
                  <a:lnTo>
                    <a:pt x="338166" y="1759372"/>
                  </a:lnTo>
                  <a:lnTo>
                    <a:pt x="343309" y="1759372"/>
                  </a:lnTo>
                  <a:lnTo>
                    <a:pt x="348482" y="1759372"/>
                  </a:lnTo>
                  <a:lnTo>
                    <a:pt x="353666" y="1759372"/>
                  </a:lnTo>
                  <a:lnTo>
                    <a:pt x="358829" y="1759372"/>
                  </a:lnTo>
                  <a:lnTo>
                    <a:pt x="363961" y="1759372"/>
                  </a:lnTo>
                  <a:lnTo>
                    <a:pt x="369166" y="1759372"/>
                  </a:lnTo>
                  <a:lnTo>
                    <a:pt x="374287" y="1759372"/>
                  </a:lnTo>
                  <a:lnTo>
                    <a:pt x="379471" y="1759372"/>
                  </a:lnTo>
                  <a:lnTo>
                    <a:pt x="384624" y="1759372"/>
                  </a:lnTo>
                  <a:lnTo>
                    <a:pt x="389787" y="1759372"/>
                  </a:lnTo>
                  <a:lnTo>
                    <a:pt x="394971" y="1759372"/>
                  </a:lnTo>
                  <a:lnTo>
                    <a:pt x="400114" y="1759372"/>
                  </a:lnTo>
                  <a:lnTo>
                    <a:pt x="405266" y="1759372"/>
                  </a:lnTo>
                  <a:lnTo>
                    <a:pt x="410430" y="1759372"/>
                  </a:lnTo>
                  <a:lnTo>
                    <a:pt x="415593" y="1759372"/>
                  </a:lnTo>
                  <a:lnTo>
                    <a:pt x="420777" y="1759372"/>
                  </a:lnTo>
                  <a:lnTo>
                    <a:pt x="425950" y="1759372"/>
                  </a:lnTo>
                  <a:lnTo>
                    <a:pt x="431093" y="1759372"/>
                  </a:lnTo>
                  <a:lnTo>
                    <a:pt x="436245" y="1759372"/>
                  </a:lnTo>
                  <a:lnTo>
                    <a:pt x="441440" y="1759372"/>
                  </a:lnTo>
                  <a:lnTo>
                    <a:pt x="446592" y="1759372"/>
                  </a:lnTo>
                  <a:lnTo>
                    <a:pt x="451745" y="1759372"/>
                  </a:lnTo>
                  <a:lnTo>
                    <a:pt x="456898" y="1759372"/>
                  </a:lnTo>
                  <a:lnTo>
                    <a:pt x="462061" y="1759372"/>
                  </a:lnTo>
                  <a:lnTo>
                    <a:pt x="467255" y="1759372"/>
                  </a:lnTo>
                  <a:lnTo>
                    <a:pt x="472429" y="1759372"/>
                  </a:lnTo>
                  <a:lnTo>
                    <a:pt x="477592" y="1759372"/>
                  </a:lnTo>
                  <a:lnTo>
                    <a:pt x="482755" y="1759372"/>
                  </a:lnTo>
                  <a:lnTo>
                    <a:pt x="487918" y="1759372"/>
                  </a:lnTo>
                  <a:lnTo>
                    <a:pt x="493082" y="1759372"/>
                  </a:lnTo>
                  <a:lnTo>
                    <a:pt x="498245" y="1759372"/>
                  </a:lnTo>
                  <a:lnTo>
                    <a:pt x="503408" y="1759372"/>
                  </a:lnTo>
                  <a:lnTo>
                    <a:pt x="508571" y="1759372"/>
                  </a:lnTo>
                  <a:lnTo>
                    <a:pt x="513734" y="1759372"/>
                  </a:lnTo>
                  <a:lnTo>
                    <a:pt x="518897" y="1759372"/>
                  </a:lnTo>
                  <a:lnTo>
                    <a:pt x="524060" y="1759372"/>
                  </a:lnTo>
                  <a:lnTo>
                    <a:pt x="529224" y="1759372"/>
                  </a:lnTo>
                  <a:lnTo>
                    <a:pt x="534387" y="1759372"/>
                  </a:lnTo>
                  <a:lnTo>
                    <a:pt x="539550" y="1759372"/>
                  </a:lnTo>
                  <a:lnTo>
                    <a:pt x="544713" y="1759372"/>
                  </a:lnTo>
                  <a:lnTo>
                    <a:pt x="549876" y="1759372"/>
                  </a:lnTo>
                  <a:lnTo>
                    <a:pt x="555039" y="1759372"/>
                  </a:lnTo>
                  <a:lnTo>
                    <a:pt x="560203" y="1759372"/>
                  </a:lnTo>
                  <a:lnTo>
                    <a:pt x="565366" y="1759372"/>
                  </a:lnTo>
                  <a:lnTo>
                    <a:pt x="570529" y="1759372"/>
                  </a:lnTo>
                  <a:lnTo>
                    <a:pt x="575692" y="1759372"/>
                  </a:lnTo>
                  <a:lnTo>
                    <a:pt x="580855" y="1759372"/>
                  </a:lnTo>
                  <a:lnTo>
                    <a:pt x="586018" y="1759372"/>
                  </a:lnTo>
                  <a:lnTo>
                    <a:pt x="591182" y="1759372"/>
                  </a:lnTo>
                  <a:lnTo>
                    <a:pt x="596345" y="1759372"/>
                  </a:lnTo>
                  <a:lnTo>
                    <a:pt x="601508" y="1759372"/>
                  </a:lnTo>
                  <a:lnTo>
                    <a:pt x="606671" y="1759372"/>
                  </a:lnTo>
                  <a:lnTo>
                    <a:pt x="611834" y="1759372"/>
                  </a:lnTo>
                  <a:lnTo>
                    <a:pt x="616997" y="1759372"/>
                  </a:lnTo>
                  <a:lnTo>
                    <a:pt x="622161" y="1759372"/>
                  </a:lnTo>
                  <a:lnTo>
                    <a:pt x="627324" y="1759372"/>
                  </a:lnTo>
                  <a:lnTo>
                    <a:pt x="632487" y="1759372"/>
                  </a:lnTo>
                  <a:lnTo>
                    <a:pt x="637650" y="1759372"/>
                  </a:lnTo>
                  <a:lnTo>
                    <a:pt x="642813" y="1759372"/>
                  </a:lnTo>
                  <a:lnTo>
                    <a:pt x="647976" y="1759372"/>
                  </a:lnTo>
                  <a:lnTo>
                    <a:pt x="653140" y="1759372"/>
                  </a:lnTo>
                  <a:lnTo>
                    <a:pt x="658303" y="1759372"/>
                  </a:lnTo>
                  <a:lnTo>
                    <a:pt x="663466" y="1759372"/>
                  </a:lnTo>
                  <a:lnTo>
                    <a:pt x="668629" y="1759372"/>
                  </a:lnTo>
                  <a:lnTo>
                    <a:pt x="673792" y="1759372"/>
                  </a:lnTo>
                  <a:lnTo>
                    <a:pt x="678955" y="1759372"/>
                  </a:lnTo>
                  <a:lnTo>
                    <a:pt x="684119" y="1759372"/>
                  </a:lnTo>
                  <a:lnTo>
                    <a:pt x="689282" y="1759372"/>
                  </a:lnTo>
                  <a:lnTo>
                    <a:pt x="694445" y="1759372"/>
                  </a:lnTo>
                  <a:lnTo>
                    <a:pt x="699608" y="1759372"/>
                  </a:lnTo>
                  <a:lnTo>
                    <a:pt x="704771" y="1759372"/>
                  </a:lnTo>
                  <a:lnTo>
                    <a:pt x="709934" y="1759372"/>
                  </a:lnTo>
                  <a:lnTo>
                    <a:pt x="715098" y="1759372"/>
                  </a:lnTo>
                  <a:lnTo>
                    <a:pt x="720261" y="1759372"/>
                  </a:lnTo>
                  <a:lnTo>
                    <a:pt x="725424" y="1759372"/>
                  </a:lnTo>
                  <a:lnTo>
                    <a:pt x="730587" y="1759372"/>
                  </a:lnTo>
                  <a:lnTo>
                    <a:pt x="735750" y="1759372"/>
                  </a:lnTo>
                  <a:lnTo>
                    <a:pt x="740913" y="1759372"/>
                  </a:lnTo>
                  <a:lnTo>
                    <a:pt x="746076" y="1759372"/>
                  </a:lnTo>
                  <a:lnTo>
                    <a:pt x="751240" y="1759372"/>
                  </a:lnTo>
                  <a:lnTo>
                    <a:pt x="756403" y="1759372"/>
                  </a:lnTo>
                  <a:lnTo>
                    <a:pt x="761566" y="1759372"/>
                  </a:lnTo>
                  <a:lnTo>
                    <a:pt x="766729" y="1759372"/>
                  </a:lnTo>
                  <a:lnTo>
                    <a:pt x="771892" y="1759372"/>
                  </a:lnTo>
                  <a:lnTo>
                    <a:pt x="777055" y="1759372"/>
                  </a:lnTo>
                  <a:lnTo>
                    <a:pt x="782219" y="1759372"/>
                  </a:lnTo>
                  <a:lnTo>
                    <a:pt x="787382" y="1759372"/>
                  </a:lnTo>
                  <a:lnTo>
                    <a:pt x="792545" y="1759372"/>
                  </a:lnTo>
                  <a:lnTo>
                    <a:pt x="797708" y="1759372"/>
                  </a:lnTo>
                  <a:lnTo>
                    <a:pt x="802871" y="1759372"/>
                  </a:lnTo>
                  <a:lnTo>
                    <a:pt x="808034" y="1759372"/>
                  </a:lnTo>
                  <a:lnTo>
                    <a:pt x="813198" y="1759372"/>
                  </a:lnTo>
                  <a:lnTo>
                    <a:pt x="818361" y="1759372"/>
                  </a:lnTo>
                  <a:lnTo>
                    <a:pt x="823524" y="1759372"/>
                  </a:lnTo>
                  <a:lnTo>
                    <a:pt x="828687" y="1759372"/>
                  </a:lnTo>
                  <a:lnTo>
                    <a:pt x="833850" y="1759372"/>
                  </a:lnTo>
                  <a:lnTo>
                    <a:pt x="839013" y="1759372"/>
                  </a:lnTo>
                  <a:lnTo>
                    <a:pt x="844177" y="1759372"/>
                  </a:lnTo>
                  <a:lnTo>
                    <a:pt x="849340" y="1759372"/>
                  </a:lnTo>
                  <a:lnTo>
                    <a:pt x="854503" y="1759372"/>
                  </a:lnTo>
                  <a:lnTo>
                    <a:pt x="859666" y="1759372"/>
                  </a:lnTo>
                  <a:lnTo>
                    <a:pt x="864829" y="1759372"/>
                  </a:lnTo>
                  <a:lnTo>
                    <a:pt x="869992" y="1759372"/>
                  </a:lnTo>
                  <a:lnTo>
                    <a:pt x="875156" y="1759372"/>
                  </a:lnTo>
                  <a:lnTo>
                    <a:pt x="880319" y="1759372"/>
                  </a:lnTo>
                  <a:lnTo>
                    <a:pt x="885482" y="1759372"/>
                  </a:lnTo>
                  <a:lnTo>
                    <a:pt x="890645" y="1759372"/>
                  </a:lnTo>
                  <a:lnTo>
                    <a:pt x="895808" y="1759372"/>
                  </a:lnTo>
                  <a:lnTo>
                    <a:pt x="900971" y="1759372"/>
                  </a:lnTo>
                  <a:lnTo>
                    <a:pt x="906135" y="1759372"/>
                  </a:lnTo>
                  <a:lnTo>
                    <a:pt x="911298" y="1759372"/>
                  </a:lnTo>
                  <a:lnTo>
                    <a:pt x="916461" y="1759372"/>
                  </a:lnTo>
                  <a:lnTo>
                    <a:pt x="921624" y="1759372"/>
                  </a:lnTo>
                  <a:lnTo>
                    <a:pt x="926787" y="1759372"/>
                  </a:lnTo>
                  <a:lnTo>
                    <a:pt x="931950" y="1759372"/>
                  </a:lnTo>
                  <a:lnTo>
                    <a:pt x="937114" y="1759372"/>
                  </a:lnTo>
                  <a:lnTo>
                    <a:pt x="942277" y="1759372"/>
                  </a:lnTo>
                  <a:lnTo>
                    <a:pt x="947440" y="1759372"/>
                  </a:lnTo>
                  <a:lnTo>
                    <a:pt x="952603" y="1759372"/>
                  </a:lnTo>
                  <a:lnTo>
                    <a:pt x="957766" y="1759372"/>
                  </a:lnTo>
                  <a:lnTo>
                    <a:pt x="962929" y="1759372"/>
                  </a:lnTo>
                  <a:lnTo>
                    <a:pt x="968092" y="1759372"/>
                  </a:lnTo>
                  <a:lnTo>
                    <a:pt x="973256" y="1759372"/>
                  </a:lnTo>
                  <a:lnTo>
                    <a:pt x="978419" y="1759372"/>
                  </a:lnTo>
                  <a:lnTo>
                    <a:pt x="983582" y="1759372"/>
                  </a:lnTo>
                  <a:lnTo>
                    <a:pt x="988745" y="1759372"/>
                  </a:lnTo>
                  <a:lnTo>
                    <a:pt x="993908" y="1759372"/>
                  </a:lnTo>
                  <a:lnTo>
                    <a:pt x="999071" y="1759372"/>
                  </a:lnTo>
                  <a:lnTo>
                    <a:pt x="1004235" y="1759372"/>
                  </a:lnTo>
                  <a:lnTo>
                    <a:pt x="1009398" y="1759372"/>
                  </a:lnTo>
                  <a:lnTo>
                    <a:pt x="1014561" y="1759372"/>
                  </a:lnTo>
                  <a:lnTo>
                    <a:pt x="1019724" y="1759372"/>
                  </a:lnTo>
                  <a:lnTo>
                    <a:pt x="1024887" y="1759372"/>
                  </a:lnTo>
                  <a:lnTo>
                    <a:pt x="1030050" y="1759372"/>
                  </a:lnTo>
                  <a:lnTo>
                    <a:pt x="1035214" y="1759372"/>
                  </a:lnTo>
                  <a:lnTo>
                    <a:pt x="1040377" y="1759372"/>
                  </a:lnTo>
                  <a:lnTo>
                    <a:pt x="1045540" y="1759372"/>
                  </a:lnTo>
                  <a:lnTo>
                    <a:pt x="1050703" y="1759372"/>
                  </a:lnTo>
                  <a:lnTo>
                    <a:pt x="1055866" y="1759372"/>
                  </a:lnTo>
                  <a:lnTo>
                    <a:pt x="1061029" y="1759372"/>
                  </a:lnTo>
                  <a:lnTo>
                    <a:pt x="1066193" y="1759372"/>
                  </a:lnTo>
                  <a:lnTo>
                    <a:pt x="1071356" y="1759372"/>
                  </a:lnTo>
                  <a:lnTo>
                    <a:pt x="1076519" y="1759372"/>
                  </a:lnTo>
                  <a:lnTo>
                    <a:pt x="1081682" y="1759372"/>
                  </a:lnTo>
                  <a:lnTo>
                    <a:pt x="1086845" y="1759372"/>
                  </a:lnTo>
                  <a:lnTo>
                    <a:pt x="1092008" y="1759372"/>
                  </a:lnTo>
                  <a:lnTo>
                    <a:pt x="1097172" y="1759372"/>
                  </a:lnTo>
                  <a:lnTo>
                    <a:pt x="1102335" y="1759372"/>
                  </a:lnTo>
                  <a:lnTo>
                    <a:pt x="1107498" y="1759372"/>
                  </a:lnTo>
                  <a:lnTo>
                    <a:pt x="1112661" y="1759372"/>
                  </a:lnTo>
                  <a:lnTo>
                    <a:pt x="1117824" y="1759372"/>
                  </a:lnTo>
                  <a:lnTo>
                    <a:pt x="1122987" y="1759372"/>
                  </a:lnTo>
                  <a:lnTo>
                    <a:pt x="1128151" y="1759372"/>
                  </a:lnTo>
                  <a:lnTo>
                    <a:pt x="1133314" y="1759372"/>
                  </a:lnTo>
                  <a:lnTo>
                    <a:pt x="1138477" y="1759372"/>
                  </a:lnTo>
                  <a:lnTo>
                    <a:pt x="1143640" y="1759372"/>
                  </a:lnTo>
                  <a:lnTo>
                    <a:pt x="1148803" y="1759372"/>
                  </a:lnTo>
                  <a:lnTo>
                    <a:pt x="1153966" y="1759372"/>
                  </a:lnTo>
                  <a:lnTo>
                    <a:pt x="1159129" y="1759372"/>
                  </a:lnTo>
                  <a:lnTo>
                    <a:pt x="1164293" y="1759372"/>
                  </a:lnTo>
                  <a:lnTo>
                    <a:pt x="1169456" y="1759372"/>
                  </a:lnTo>
                  <a:lnTo>
                    <a:pt x="1174619" y="1759372"/>
                  </a:lnTo>
                  <a:lnTo>
                    <a:pt x="1179782" y="1759372"/>
                  </a:lnTo>
                  <a:lnTo>
                    <a:pt x="1184945" y="1759372"/>
                  </a:lnTo>
                  <a:lnTo>
                    <a:pt x="1190108" y="1759372"/>
                  </a:lnTo>
                  <a:lnTo>
                    <a:pt x="1195272" y="1759372"/>
                  </a:lnTo>
                  <a:lnTo>
                    <a:pt x="1200435" y="1759372"/>
                  </a:lnTo>
                  <a:lnTo>
                    <a:pt x="1205598" y="1759372"/>
                  </a:lnTo>
                  <a:lnTo>
                    <a:pt x="1210761" y="1759372"/>
                  </a:lnTo>
                  <a:lnTo>
                    <a:pt x="1215924" y="1759372"/>
                  </a:lnTo>
                  <a:lnTo>
                    <a:pt x="1221087" y="1759372"/>
                  </a:lnTo>
                  <a:lnTo>
                    <a:pt x="1226251" y="1759372"/>
                  </a:lnTo>
                  <a:lnTo>
                    <a:pt x="1231414" y="1759372"/>
                  </a:lnTo>
                  <a:lnTo>
                    <a:pt x="1236577" y="1759372"/>
                  </a:lnTo>
                  <a:lnTo>
                    <a:pt x="1241740" y="1759372"/>
                  </a:lnTo>
                  <a:lnTo>
                    <a:pt x="1246903" y="1759372"/>
                  </a:lnTo>
                  <a:lnTo>
                    <a:pt x="1252066" y="1759372"/>
                  </a:lnTo>
                  <a:lnTo>
                    <a:pt x="1257230" y="1759372"/>
                  </a:lnTo>
                  <a:lnTo>
                    <a:pt x="1262393" y="1759372"/>
                  </a:lnTo>
                  <a:lnTo>
                    <a:pt x="1267556" y="1759372"/>
                  </a:lnTo>
                  <a:lnTo>
                    <a:pt x="1272719" y="1759372"/>
                  </a:lnTo>
                  <a:lnTo>
                    <a:pt x="1277882" y="1759372"/>
                  </a:lnTo>
                  <a:lnTo>
                    <a:pt x="1283045" y="1759372"/>
                  </a:lnTo>
                  <a:lnTo>
                    <a:pt x="1288209" y="1759372"/>
                  </a:lnTo>
                  <a:lnTo>
                    <a:pt x="1293372" y="1759372"/>
                  </a:lnTo>
                  <a:lnTo>
                    <a:pt x="1298535" y="1759372"/>
                  </a:lnTo>
                  <a:lnTo>
                    <a:pt x="1303698" y="1759372"/>
                  </a:lnTo>
                  <a:lnTo>
                    <a:pt x="1308861" y="1759372"/>
                  </a:lnTo>
                  <a:lnTo>
                    <a:pt x="1314024" y="1759372"/>
                  </a:lnTo>
                  <a:lnTo>
                    <a:pt x="1319188" y="1759372"/>
                  </a:lnTo>
                  <a:lnTo>
                    <a:pt x="1324351" y="1759372"/>
                  </a:lnTo>
                  <a:lnTo>
                    <a:pt x="1329514" y="1759372"/>
                  </a:lnTo>
                  <a:lnTo>
                    <a:pt x="1334677" y="1759372"/>
                  </a:lnTo>
                  <a:lnTo>
                    <a:pt x="1339840" y="1759372"/>
                  </a:lnTo>
                  <a:lnTo>
                    <a:pt x="1345003" y="1759372"/>
                  </a:lnTo>
                  <a:lnTo>
                    <a:pt x="1350167" y="1759372"/>
                  </a:lnTo>
                  <a:lnTo>
                    <a:pt x="1355330" y="1759372"/>
                  </a:lnTo>
                  <a:lnTo>
                    <a:pt x="1360493" y="1759372"/>
                  </a:lnTo>
                  <a:lnTo>
                    <a:pt x="1365656" y="1759372"/>
                  </a:lnTo>
                  <a:lnTo>
                    <a:pt x="1370819" y="1759372"/>
                  </a:lnTo>
                  <a:lnTo>
                    <a:pt x="1375982" y="1759372"/>
                  </a:lnTo>
                  <a:lnTo>
                    <a:pt x="1381145" y="1759372"/>
                  </a:lnTo>
                  <a:lnTo>
                    <a:pt x="1386309" y="1759372"/>
                  </a:lnTo>
                  <a:lnTo>
                    <a:pt x="1391472" y="1759372"/>
                  </a:lnTo>
                  <a:lnTo>
                    <a:pt x="1396635" y="1759372"/>
                  </a:lnTo>
                  <a:lnTo>
                    <a:pt x="1401798" y="1759372"/>
                  </a:lnTo>
                  <a:lnTo>
                    <a:pt x="1406961" y="1759372"/>
                  </a:lnTo>
                  <a:lnTo>
                    <a:pt x="1412124" y="1759372"/>
                  </a:lnTo>
                  <a:lnTo>
                    <a:pt x="1417288" y="1759372"/>
                  </a:lnTo>
                  <a:lnTo>
                    <a:pt x="1417288" y="1759372"/>
                  </a:lnTo>
                  <a:lnTo>
                    <a:pt x="1422451" y="1759258"/>
                  </a:lnTo>
                  <a:lnTo>
                    <a:pt x="1427614" y="1758783"/>
                  </a:lnTo>
                  <a:lnTo>
                    <a:pt x="1432777" y="1757688"/>
                  </a:lnTo>
                  <a:lnTo>
                    <a:pt x="1437940" y="1755684"/>
                  </a:lnTo>
                  <a:lnTo>
                    <a:pt x="1443103" y="1752544"/>
                  </a:lnTo>
                  <a:lnTo>
                    <a:pt x="1448267" y="1747999"/>
                  </a:lnTo>
                  <a:lnTo>
                    <a:pt x="1453430" y="1741770"/>
                  </a:lnTo>
                  <a:lnTo>
                    <a:pt x="1458593" y="1733610"/>
                  </a:lnTo>
                  <a:lnTo>
                    <a:pt x="1463756" y="1723249"/>
                  </a:lnTo>
                  <a:lnTo>
                    <a:pt x="1468919" y="1710472"/>
                  </a:lnTo>
                  <a:lnTo>
                    <a:pt x="1468919" y="1710337"/>
                  </a:lnTo>
                  <a:lnTo>
                    <a:pt x="1474082" y="1695225"/>
                  </a:lnTo>
                  <a:lnTo>
                    <a:pt x="1474082" y="1695070"/>
                  </a:lnTo>
                  <a:lnTo>
                    <a:pt x="1479246" y="1677499"/>
                  </a:lnTo>
                  <a:lnTo>
                    <a:pt x="1479246" y="1677324"/>
                  </a:lnTo>
                  <a:lnTo>
                    <a:pt x="1484409" y="1657098"/>
                  </a:lnTo>
                  <a:lnTo>
                    <a:pt x="1484409" y="1656902"/>
                  </a:lnTo>
                  <a:lnTo>
                    <a:pt x="1489572" y="1634415"/>
                  </a:lnTo>
                  <a:lnTo>
                    <a:pt x="1489572" y="1634187"/>
                  </a:lnTo>
                  <a:lnTo>
                    <a:pt x="1494735" y="1609252"/>
                  </a:lnTo>
                  <a:lnTo>
                    <a:pt x="1494735" y="1609004"/>
                  </a:lnTo>
                  <a:lnTo>
                    <a:pt x="1499898" y="1581620"/>
                  </a:lnTo>
                  <a:lnTo>
                    <a:pt x="1499898" y="1581351"/>
                  </a:lnTo>
                  <a:lnTo>
                    <a:pt x="1505061" y="1551519"/>
                  </a:lnTo>
                  <a:lnTo>
                    <a:pt x="1505061" y="1551199"/>
                  </a:lnTo>
                  <a:lnTo>
                    <a:pt x="1510225" y="1518971"/>
                  </a:lnTo>
                  <a:lnTo>
                    <a:pt x="1510225" y="1518661"/>
                  </a:lnTo>
                  <a:lnTo>
                    <a:pt x="1515388" y="1483540"/>
                  </a:lnTo>
                  <a:lnTo>
                    <a:pt x="1515388" y="1483230"/>
                  </a:lnTo>
                  <a:lnTo>
                    <a:pt x="1520551" y="1446147"/>
                  </a:lnTo>
                  <a:lnTo>
                    <a:pt x="1520551" y="1445837"/>
                  </a:lnTo>
                  <a:lnTo>
                    <a:pt x="1525714" y="1406791"/>
                  </a:lnTo>
                  <a:lnTo>
                    <a:pt x="1525714" y="1406378"/>
                  </a:lnTo>
                  <a:lnTo>
                    <a:pt x="1530877" y="1365472"/>
                  </a:lnTo>
                  <a:lnTo>
                    <a:pt x="1530877" y="1365059"/>
                  </a:lnTo>
                  <a:lnTo>
                    <a:pt x="1536040" y="1322295"/>
                  </a:lnTo>
                  <a:lnTo>
                    <a:pt x="1536040" y="1321881"/>
                  </a:lnTo>
                  <a:lnTo>
                    <a:pt x="1541204" y="1278187"/>
                  </a:lnTo>
                  <a:lnTo>
                    <a:pt x="1541204" y="1277774"/>
                  </a:lnTo>
                  <a:lnTo>
                    <a:pt x="1546367" y="1233150"/>
                  </a:lnTo>
                  <a:lnTo>
                    <a:pt x="1546367" y="1232634"/>
                  </a:lnTo>
                  <a:lnTo>
                    <a:pt x="1551530" y="1186770"/>
                  </a:lnTo>
                  <a:lnTo>
                    <a:pt x="1551530" y="1186357"/>
                  </a:lnTo>
                  <a:lnTo>
                    <a:pt x="1556693" y="1140493"/>
                  </a:lnTo>
                  <a:lnTo>
                    <a:pt x="1556693" y="1139977"/>
                  </a:lnTo>
                  <a:lnTo>
                    <a:pt x="1561856" y="1093907"/>
                  </a:lnTo>
                  <a:lnTo>
                    <a:pt x="1561856" y="1093390"/>
                  </a:lnTo>
                  <a:lnTo>
                    <a:pt x="1567019" y="1047217"/>
                  </a:lnTo>
                  <a:lnTo>
                    <a:pt x="1567019" y="1046804"/>
                  </a:lnTo>
                  <a:lnTo>
                    <a:pt x="1572182" y="1000217"/>
                  </a:lnTo>
                  <a:lnTo>
                    <a:pt x="1572182" y="999804"/>
                  </a:lnTo>
                  <a:lnTo>
                    <a:pt x="1577346" y="953630"/>
                  </a:lnTo>
                  <a:lnTo>
                    <a:pt x="1577346" y="953114"/>
                  </a:lnTo>
                  <a:lnTo>
                    <a:pt x="1582509" y="906940"/>
                  </a:lnTo>
                  <a:lnTo>
                    <a:pt x="1582509" y="906527"/>
                  </a:lnTo>
                  <a:lnTo>
                    <a:pt x="1587672" y="859941"/>
                  </a:lnTo>
                  <a:lnTo>
                    <a:pt x="1587672" y="859528"/>
                  </a:lnTo>
                  <a:lnTo>
                    <a:pt x="1592835" y="813354"/>
                  </a:lnTo>
                  <a:lnTo>
                    <a:pt x="1592835" y="812838"/>
                  </a:lnTo>
                  <a:lnTo>
                    <a:pt x="1597998" y="766664"/>
                  </a:lnTo>
                  <a:lnTo>
                    <a:pt x="1597998" y="766251"/>
                  </a:lnTo>
                  <a:lnTo>
                    <a:pt x="1603161" y="719664"/>
                  </a:lnTo>
                  <a:lnTo>
                    <a:pt x="1603161" y="719148"/>
                  </a:lnTo>
                  <a:lnTo>
                    <a:pt x="1608325" y="672975"/>
                  </a:lnTo>
                  <a:lnTo>
                    <a:pt x="1608325" y="672561"/>
                  </a:lnTo>
                  <a:lnTo>
                    <a:pt x="1613488" y="626388"/>
                  </a:lnTo>
                  <a:lnTo>
                    <a:pt x="1613488" y="625975"/>
                  </a:lnTo>
                  <a:lnTo>
                    <a:pt x="1618651" y="579595"/>
                  </a:lnTo>
                  <a:lnTo>
                    <a:pt x="1618651" y="579182"/>
                  </a:lnTo>
                  <a:lnTo>
                    <a:pt x="1623814" y="533628"/>
                  </a:lnTo>
                  <a:lnTo>
                    <a:pt x="1623814" y="533215"/>
                  </a:lnTo>
                  <a:lnTo>
                    <a:pt x="1628977" y="488384"/>
                  </a:lnTo>
                  <a:lnTo>
                    <a:pt x="1628977" y="487971"/>
                  </a:lnTo>
                  <a:lnTo>
                    <a:pt x="1634140" y="444070"/>
                  </a:lnTo>
                  <a:lnTo>
                    <a:pt x="1634140" y="443657"/>
                  </a:lnTo>
                  <a:lnTo>
                    <a:pt x="1639304" y="400686"/>
                  </a:lnTo>
                  <a:lnTo>
                    <a:pt x="1639304" y="400272"/>
                  </a:lnTo>
                  <a:lnTo>
                    <a:pt x="1644467" y="359161"/>
                  </a:lnTo>
                  <a:lnTo>
                    <a:pt x="1644467" y="358747"/>
                  </a:lnTo>
                  <a:lnTo>
                    <a:pt x="1649630" y="319391"/>
                  </a:lnTo>
                  <a:lnTo>
                    <a:pt x="1649630" y="319082"/>
                  </a:lnTo>
                  <a:lnTo>
                    <a:pt x="1654793" y="281688"/>
                  </a:lnTo>
                  <a:lnTo>
                    <a:pt x="1654793" y="281378"/>
                  </a:lnTo>
                  <a:lnTo>
                    <a:pt x="1659956" y="245948"/>
                  </a:lnTo>
                  <a:lnTo>
                    <a:pt x="1659956" y="245638"/>
                  </a:lnTo>
                  <a:lnTo>
                    <a:pt x="1665119" y="212996"/>
                  </a:lnTo>
                  <a:lnTo>
                    <a:pt x="1665119" y="212686"/>
                  </a:lnTo>
                  <a:lnTo>
                    <a:pt x="1670283" y="182421"/>
                  </a:lnTo>
                  <a:lnTo>
                    <a:pt x="1670283" y="182214"/>
                  </a:lnTo>
                  <a:lnTo>
                    <a:pt x="1675446" y="154427"/>
                  </a:lnTo>
                  <a:lnTo>
                    <a:pt x="1675446" y="154221"/>
                  </a:lnTo>
                  <a:lnTo>
                    <a:pt x="1680609" y="128913"/>
                  </a:lnTo>
                  <a:lnTo>
                    <a:pt x="1680609" y="128603"/>
                  </a:lnTo>
                  <a:lnTo>
                    <a:pt x="1685772" y="105568"/>
                  </a:lnTo>
                  <a:lnTo>
                    <a:pt x="1685772" y="105362"/>
                  </a:lnTo>
                  <a:lnTo>
                    <a:pt x="1690935" y="85012"/>
                  </a:lnTo>
                  <a:lnTo>
                    <a:pt x="1690935" y="84806"/>
                  </a:lnTo>
                  <a:lnTo>
                    <a:pt x="1696098" y="66832"/>
                  </a:lnTo>
                  <a:lnTo>
                    <a:pt x="1701262" y="51234"/>
                  </a:lnTo>
                  <a:lnTo>
                    <a:pt x="1706425" y="38013"/>
                  </a:lnTo>
                  <a:lnTo>
                    <a:pt x="1711588" y="27270"/>
                  </a:lnTo>
                  <a:lnTo>
                    <a:pt x="1711588" y="27270"/>
                  </a:lnTo>
                  <a:lnTo>
                    <a:pt x="1716751" y="18799"/>
                  </a:lnTo>
                  <a:lnTo>
                    <a:pt x="1721914" y="12292"/>
                  </a:lnTo>
                  <a:lnTo>
                    <a:pt x="1727077" y="7437"/>
                  </a:lnTo>
                  <a:lnTo>
                    <a:pt x="1732241" y="4131"/>
                  </a:lnTo>
                  <a:lnTo>
                    <a:pt x="1737404" y="1962"/>
                  </a:lnTo>
                  <a:lnTo>
                    <a:pt x="1742567" y="723"/>
                  </a:lnTo>
                  <a:lnTo>
                    <a:pt x="1747730" y="206"/>
                  </a:lnTo>
                  <a:lnTo>
                    <a:pt x="1752893" y="0"/>
                  </a:lnTo>
                  <a:lnTo>
                    <a:pt x="1755681" y="0"/>
                  </a:lnTo>
                  <a:lnTo>
                    <a:pt x="1758056" y="0"/>
                  </a:lnTo>
                  <a:lnTo>
                    <a:pt x="1763220" y="0"/>
                  </a:lnTo>
                  <a:lnTo>
                    <a:pt x="1768383" y="0"/>
                  </a:lnTo>
                  <a:lnTo>
                    <a:pt x="1773546" y="0"/>
                  </a:lnTo>
                  <a:lnTo>
                    <a:pt x="1778709" y="0"/>
                  </a:lnTo>
                  <a:lnTo>
                    <a:pt x="1783872" y="0"/>
                  </a:lnTo>
                  <a:lnTo>
                    <a:pt x="1789035" y="0"/>
                  </a:lnTo>
                  <a:lnTo>
                    <a:pt x="1794198" y="0"/>
                  </a:lnTo>
                  <a:lnTo>
                    <a:pt x="1799362" y="0"/>
                  </a:lnTo>
                  <a:lnTo>
                    <a:pt x="1804525" y="0"/>
                  </a:lnTo>
                  <a:lnTo>
                    <a:pt x="1809688" y="0"/>
                  </a:lnTo>
                  <a:lnTo>
                    <a:pt x="1814851" y="0"/>
                  </a:lnTo>
                  <a:lnTo>
                    <a:pt x="1820014" y="0"/>
                  </a:lnTo>
                  <a:lnTo>
                    <a:pt x="1825177" y="0"/>
                  </a:lnTo>
                  <a:lnTo>
                    <a:pt x="1830341" y="0"/>
                  </a:lnTo>
                  <a:lnTo>
                    <a:pt x="1835504" y="0"/>
                  </a:lnTo>
                  <a:lnTo>
                    <a:pt x="1840667" y="0"/>
                  </a:lnTo>
                  <a:lnTo>
                    <a:pt x="1845830" y="0"/>
                  </a:lnTo>
                  <a:lnTo>
                    <a:pt x="1850993" y="0"/>
                  </a:lnTo>
                  <a:lnTo>
                    <a:pt x="1856156" y="0"/>
                  </a:lnTo>
                  <a:lnTo>
                    <a:pt x="1861320" y="0"/>
                  </a:lnTo>
                  <a:lnTo>
                    <a:pt x="1866483" y="0"/>
                  </a:lnTo>
                  <a:lnTo>
                    <a:pt x="1871646" y="0"/>
                  </a:lnTo>
                  <a:lnTo>
                    <a:pt x="1876809" y="0"/>
                  </a:lnTo>
                  <a:lnTo>
                    <a:pt x="1881972" y="0"/>
                  </a:lnTo>
                  <a:lnTo>
                    <a:pt x="1887135" y="0"/>
                  </a:lnTo>
                  <a:lnTo>
                    <a:pt x="1892299" y="0"/>
                  </a:lnTo>
                  <a:lnTo>
                    <a:pt x="1897462" y="0"/>
                  </a:lnTo>
                  <a:lnTo>
                    <a:pt x="1902625" y="0"/>
                  </a:lnTo>
                  <a:lnTo>
                    <a:pt x="1907788" y="103"/>
                  </a:lnTo>
                  <a:lnTo>
                    <a:pt x="1912951" y="516"/>
                  </a:lnTo>
                  <a:lnTo>
                    <a:pt x="1918114" y="1446"/>
                  </a:lnTo>
                  <a:lnTo>
                    <a:pt x="1923278" y="3202"/>
                  </a:lnTo>
                  <a:lnTo>
                    <a:pt x="1928441" y="6094"/>
                  </a:lnTo>
                  <a:lnTo>
                    <a:pt x="1933604" y="10432"/>
                  </a:lnTo>
                  <a:lnTo>
                    <a:pt x="1938767" y="16320"/>
                  </a:lnTo>
                  <a:lnTo>
                    <a:pt x="1943930" y="24068"/>
                  </a:lnTo>
                  <a:lnTo>
                    <a:pt x="1949093" y="33984"/>
                  </a:lnTo>
                  <a:lnTo>
                    <a:pt x="1954257" y="46380"/>
                  </a:lnTo>
                  <a:lnTo>
                    <a:pt x="1959420" y="61151"/>
                  </a:lnTo>
                  <a:lnTo>
                    <a:pt x="1964583" y="78401"/>
                  </a:lnTo>
                  <a:lnTo>
                    <a:pt x="1964583" y="78608"/>
                  </a:lnTo>
                  <a:lnTo>
                    <a:pt x="1969746" y="98131"/>
                  </a:lnTo>
                  <a:lnTo>
                    <a:pt x="1969746" y="98338"/>
                  </a:lnTo>
                  <a:lnTo>
                    <a:pt x="1974909" y="120340"/>
                  </a:lnTo>
                  <a:lnTo>
                    <a:pt x="1974909" y="120546"/>
                  </a:lnTo>
                  <a:lnTo>
                    <a:pt x="1980072" y="145234"/>
                  </a:lnTo>
                  <a:lnTo>
                    <a:pt x="1980072" y="145441"/>
                  </a:lnTo>
                  <a:lnTo>
                    <a:pt x="1985235" y="172401"/>
                  </a:lnTo>
                  <a:lnTo>
                    <a:pt x="1985235" y="172711"/>
                  </a:lnTo>
                  <a:lnTo>
                    <a:pt x="1990399" y="202047"/>
                  </a:lnTo>
                  <a:lnTo>
                    <a:pt x="1990399" y="202357"/>
                  </a:lnTo>
                  <a:lnTo>
                    <a:pt x="1995562" y="234172"/>
                  </a:lnTo>
                  <a:lnTo>
                    <a:pt x="1995562" y="234482"/>
                  </a:lnTo>
                  <a:lnTo>
                    <a:pt x="2000725" y="268673"/>
                  </a:lnTo>
                  <a:lnTo>
                    <a:pt x="2000725" y="269086"/>
                  </a:lnTo>
                  <a:lnTo>
                    <a:pt x="2005888" y="305963"/>
                  </a:lnTo>
                  <a:lnTo>
                    <a:pt x="2005888" y="306376"/>
                  </a:lnTo>
                  <a:lnTo>
                    <a:pt x="2011051" y="345112"/>
                  </a:lnTo>
                  <a:lnTo>
                    <a:pt x="2011051" y="345422"/>
                  </a:lnTo>
                  <a:lnTo>
                    <a:pt x="2016214" y="386018"/>
                  </a:lnTo>
                  <a:lnTo>
                    <a:pt x="2016214" y="386431"/>
                  </a:lnTo>
                  <a:lnTo>
                    <a:pt x="2021378" y="428576"/>
                  </a:lnTo>
                  <a:lnTo>
                    <a:pt x="2021378" y="428989"/>
                  </a:lnTo>
                  <a:lnTo>
                    <a:pt x="2026541" y="472786"/>
                  </a:lnTo>
                  <a:lnTo>
                    <a:pt x="2026541" y="473200"/>
                  </a:lnTo>
                  <a:lnTo>
                    <a:pt x="2031704" y="517720"/>
                  </a:lnTo>
                  <a:lnTo>
                    <a:pt x="2031704" y="518133"/>
                  </a:lnTo>
                  <a:lnTo>
                    <a:pt x="2036867" y="563480"/>
                  </a:lnTo>
                  <a:lnTo>
                    <a:pt x="2036867" y="563894"/>
                  </a:lnTo>
                  <a:lnTo>
                    <a:pt x="2042030" y="610170"/>
                  </a:lnTo>
                  <a:lnTo>
                    <a:pt x="2042030" y="610584"/>
                  </a:lnTo>
                  <a:lnTo>
                    <a:pt x="2047193" y="656757"/>
                  </a:lnTo>
                  <a:lnTo>
                    <a:pt x="2047193" y="657170"/>
                  </a:lnTo>
                  <a:lnTo>
                    <a:pt x="2052357" y="703344"/>
                  </a:lnTo>
                  <a:lnTo>
                    <a:pt x="2052357" y="703757"/>
                  </a:lnTo>
                  <a:lnTo>
                    <a:pt x="2057520" y="750447"/>
                  </a:lnTo>
                  <a:lnTo>
                    <a:pt x="2057520" y="750860"/>
                  </a:lnTo>
                  <a:lnTo>
                    <a:pt x="2062683" y="797033"/>
                  </a:lnTo>
                  <a:lnTo>
                    <a:pt x="2062683" y="797446"/>
                  </a:lnTo>
                  <a:lnTo>
                    <a:pt x="2067846" y="843620"/>
                  </a:lnTo>
                  <a:lnTo>
                    <a:pt x="2067846" y="844136"/>
                  </a:lnTo>
                  <a:lnTo>
                    <a:pt x="2073009" y="890310"/>
                  </a:lnTo>
                  <a:lnTo>
                    <a:pt x="2073009" y="890723"/>
                  </a:lnTo>
                  <a:lnTo>
                    <a:pt x="2078172" y="937310"/>
                  </a:lnTo>
                  <a:lnTo>
                    <a:pt x="2078172" y="937723"/>
                  </a:lnTo>
                  <a:lnTo>
                    <a:pt x="2083336" y="983896"/>
                  </a:lnTo>
                  <a:lnTo>
                    <a:pt x="2083336" y="984413"/>
                  </a:lnTo>
                  <a:lnTo>
                    <a:pt x="2088499" y="1030586"/>
                  </a:lnTo>
                  <a:lnTo>
                    <a:pt x="2088499" y="1030999"/>
                  </a:lnTo>
                  <a:lnTo>
                    <a:pt x="2093662" y="1077586"/>
                  </a:lnTo>
                  <a:lnTo>
                    <a:pt x="2093662" y="1077999"/>
                  </a:lnTo>
                  <a:lnTo>
                    <a:pt x="2098825" y="1124172"/>
                  </a:lnTo>
                  <a:lnTo>
                    <a:pt x="2098825" y="1124689"/>
                  </a:lnTo>
                  <a:lnTo>
                    <a:pt x="2103988" y="1170656"/>
                  </a:lnTo>
                  <a:lnTo>
                    <a:pt x="2103988" y="1171069"/>
                  </a:lnTo>
                  <a:lnTo>
                    <a:pt x="2109151" y="1217139"/>
                  </a:lnTo>
                  <a:lnTo>
                    <a:pt x="2109151" y="1217552"/>
                  </a:lnTo>
                  <a:lnTo>
                    <a:pt x="2114315" y="1262589"/>
                  </a:lnTo>
                  <a:lnTo>
                    <a:pt x="2114315" y="1263003"/>
                  </a:lnTo>
                  <a:lnTo>
                    <a:pt x="2119478" y="1307007"/>
                  </a:lnTo>
                  <a:lnTo>
                    <a:pt x="2119478" y="1307420"/>
                  </a:lnTo>
                  <a:lnTo>
                    <a:pt x="2124641" y="1350288"/>
                  </a:lnTo>
                  <a:lnTo>
                    <a:pt x="2124641" y="1350701"/>
                  </a:lnTo>
                  <a:lnTo>
                    <a:pt x="2129804" y="1392536"/>
                  </a:lnTo>
                  <a:lnTo>
                    <a:pt x="2129804" y="1392949"/>
                  </a:lnTo>
                  <a:lnTo>
                    <a:pt x="2134967" y="1432615"/>
                  </a:lnTo>
                  <a:lnTo>
                    <a:pt x="2134967" y="1433028"/>
                  </a:lnTo>
                  <a:lnTo>
                    <a:pt x="2140130" y="1470731"/>
                  </a:lnTo>
                  <a:lnTo>
                    <a:pt x="2140130" y="1471145"/>
                  </a:lnTo>
                  <a:lnTo>
                    <a:pt x="2145294" y="1506678"/>
                  </a:lnTo>
                  <a:lnTo>
                    <a:pt x="2145294" y="1506988"/>
                  </a:lnTo>
                  <a:lnTo>
                    <a:pt x="2150457" y="1540456"/>
                  </a:lnTo>
                  <a:lnTo>
                    <a:pt x="2150457" y="1540766"/>
                  </a:lnTo>
                  <a:lnTo>
                    <a:pt x="2155620" y="1571394"/>
                  </a:lnTo>
                  <a:lnTo>
                    <a:pt x="2155620" y="1571672"/>
                  </a:lnTo>
                  <a:lnTo>
                    <a:pt x="2160783" y="1599893"/>
                  </a:lnTo>
                  <a:lnTo>
                    <a:pt x="2160783" y="1600141"/>
                  </a:lnTo>
                  <a:lnTo>
                    <a:pt x="2165946" y="1625913"/>
                  </a:lnTo>
                  <a:lnTo>
                    <a:pt x="2165946" y="1626141"/>
                  </a:lnTo>
                  <a:lnTo>
                    <a:pt x="2171109" y="1649465"/>
                  </a:lnTo>
                  <a:lnTo>
                    <a:pt x="2171109" y="1649671"/>
                  </a:lnTo>
                  <a:lnTo>
                    <a:pt x="2176273" y="1670734"/>
                  </a:lnTo>
                  <a:lnTo>
                    <a:pt x="2176273" y="1670919"/>
                  </a:lnTo>
                  <a:lnTo>
                    <a:pt x="2181436" y="1689317"/>
                  </a:lnTo>
                  <a:lnTo>
                    <a:pt x="2181436" y="1689482"/>
                  </a:lnTo>
                  <a:lnTo>
                    <a:pt x="2186599" y="1705431"/>
                  </a:lnTo>
                  <a:lnTo>
                    <a:pt x="2186599" y="1705575"/>
                  </a:lnTo>
                  <a:lnTo>
                    <a:pt x="2191762" y="1719076"/>
                  </a:lnTo>
                  <a:lnTo>
                    <a:pt x="2196925" y="1730263"/>
                  </a:lnTo>
                  <a:lnTo>
                    <a:pt x="2202088" y="1739157"/>
                  </a:lnTo>
                  <a:lnTo>
                    <a:pt x="2207251" y="1746026"/>
                  </a:lnTo>
                  <a:lnTo>
                    <a:pt x="2212415" y="1751129"/>
                  </a:lnTo>
                  <a:lnTo>
                    <a:pt x="2217578" y="1754734"/>
                  </a:lnTo>
                  <a:lnTo>
                    <a:pt x="2222741" y="1757120"/>
                  </a:lnTo>
                  <a:lnTo>
                    <a:pt x="2227904" y="1758494"/>
                  </a:lnTo>
                  <a:lnTo>
                    <a:pt x="2233067" y="1759155"/>
                  </a:lnTo>
                  <a:lnTo>
                    <a:pt x="2238230" y="1759362"/>
                  </a:lnTo>
                  <a:lnTo>
                    <a:pt x="2241948" y="1759372"/>
                  </a:lnTo>
                  <a:lnTo>
                    <a:pt x="2243394" y="1759372"/>
                  </a:lnTo>
                  <a:lnTo>
                    <a:pt x="2248557" y="1759372"/>
                  </a:lnTo>
                  <a:lnTo>
                    <a:pt x="2253720" y="1759372"/>
                  </a:lnTo>
                  <a:lnTo>
                    <a:pt x="2258883" y="1759372"/>
                  </a:lnTo>
                  <a:lnTo>
                    <a:pt x="2264046" y="1759372"/>
                  </a:lnTo>
                  <a:lnTo>
                    <a:pt x="2269209" y="1759372"/>
                  </a:lnTo>
                  <a:lnTo>
                    <a:pt x="2274373" y="1759372"/>
                  </a:lnTo>
                  <a:lnTo>
                    <a:pt x="2279536" y="1759372"/>
                  </a:lnTo>
                  <a:lnTo>
                    <a:pt x="2284699" y="1759372"/>
                  </a:lnTo>
                  <a:lnTo>
                    <a:pt x="2289862" y="1759372"/>
                  </a:lnTo>
                  <a:lnTo>
                    <a:pt x="2295025" y="1759372"/>
                  </a:lnTo>
                  <a:lnTo>
                    <a:pt x="2300188" y="1759372"/>
                  </a:lnTo>
                  <a:lnTo>
                    <a:pt x="2305352" y="1759372"/>
                  </a:lnTo>
                  <a:lnTo>
                    <a:pt x="2310515" y="1759372"/>
                  </a:lnTo>
                  <a:lnTo>
                    <a:pt x="2315678" y="1759372"/>
                  </a:lnTo>
                  <a:lnTo>
                    <a:pt x="2320841" y="1759372"/>
                  </a:lnTo>
                  <a:lnTo>
                    <a:pt x="2326004" y="1759372"/>
                  </a:lnTo>
                  <a:lnTo>
                    <a:pt x="2331167" y="1759372"/>
                  </a:lnTo>
                  <a:lnTo>
                    <a:pt x="2336331" y="1759372"/>
                  </a:lnTo>
                  <a:lnTo>
                    <a:pt x="2341494" y="1759372"/>
                  </a:lnTo>
                  <a:lnTo>
                    <a:pt x="2346657" y="1759372"/>
                  </a:lnTo>
                  <a:lnTo>
                    <a:pt x="2351820" y="1759372"/>
                  </a:lnTo>
                  <a:lnTo>
                    <a:pt x="2356983" y="1759372"/>
                  </a:lnTo>
                  <a:lnTo>
                    <a:pt x="2362146" y="1759372"/>
                  </a:lnTo>
                  <a:lnTo>
                    <a:pt x="2367310" y="1759372"/>
                  </a:lnTo>
                  <a:lnTo>
                    <a:pt x="2372473" y="1759372"/>
                  </a:lnTo>
                  <a:lnTo>
                    <a:pt x="2377636" y="1759372"/>
                  </a:lnTo>
                  <a:lnTo>
                    <a:pt x="2382799" y="1759372"/>
                  </a:lnTo>
                  <a:lnTo>
                    <a:pt x="2387962" y="1759372"/>
                  </a:lnTo>
                  <a:lnTo>
                    <a:pt x="2393125" y="1759372"/>
                  </a:lnTo>
                  <a:lnTo>
                    <a:pt x="2398289" y="1759372"/>
                  </a:lnTo>
                  <a:lnTo>
                    <a:pt x="2403452" y="1759372"/>
                  </a:lnTo>
                  <a:lnTo>
                    <a:pt x="2408615" y="1759372"/>
                  </a:lnTo>
                  <a:lnTo>
                    <a:pt x="2413778" y="1759372"/>
                  </a:lnTo>
                  <a:lnTo>
                    <a:pt x="2418941" y="1759372"/>
                  </a:lnTo>
                  <a:lnTo>
                    <a:pt x="2424104" y="1759372"/>
                  </a:lnTo>
                  <a:lnTo>
                    <a:pt x="2429267" y="1759372"/>
                  </a:lnTo>
                  <a:lnTo>
                    <a:pt x="2434431" y="1759372"/>
                  </a:lnTo>
                  <a:lnTo>
                    <a:pt x="2439594" y="1759372"/>
                  </a:lnTo>
                  <a:lnTo>
                    <a:pt x="2444757" y="1759372"/>
                  </a:lnTo>
                  <a:lnTo>
                    <a:pt x="2449920" y="1759372"/>
                  </a:lnTo>
                  <a:lnTo>
                    <a:pt x="2455083" y="1759372"/>
                  </a:lnTo>
                  <a:lnTo>
                    <a:pt x="2460246" y="1759372"/>
                  </a:lnTo>
                  <a:lnTo>
                    <a:pt x="2465410" y="1759372"/>
                  </a:lnTo>
                  <a:lnTo>
                    <a:pt x="2470573" y="1759372"/>
                  </a:lnTo>
                  <a:lnTo>
                    <a:pt x="2475736" y="1759372"/>
                  </a:lnTo>
                  <a:lnTo>
                    <a:pt x="2480899" y="1759372"/>
                  </a:lnTo>
                  <a:lnTo>
                    <a:pt x="2486062" y="1759372"/>
                  </a:lnTo>
                  <a:lnTo>
                    <a:pt x="2491225" y="1759372"/>
                  </a:lnTo>
                  <a:lnTo>
                    <a:pt x="2496389" y="1759372"/>
                  </a:lnTo>
                  <a:lnTo>
                    <a:pt x="2501552" y="1759372"/>
                  </a:lnTo>
                  <a:lnTo>
                    <a:pt x="2506715" y="1759372"/>
                  </a:lnTo>
                  <a:lnTo>
                    <a:pt x="2511878" y="1759372"/>
                  </a:lnTo>
                  <a:lnTo>
                    <a:pt x="2517041" y="1759372"/>
                  </a:lnTo>
                  <a:lnTo>
                    <a:pt x="2522204" y="1759372"/>
                  </a:lnTo>
                  <a:lnTo>
                    <a:pt x="2527368" y="1759372"/>
                  </a:lnTo>
                  <a:lnTo>
                    <a:pt x="2532531" y="1759372"/>
                  </a:lnTo>
                  <a:lnTo>
                    <a:pt x="2537694" y="1759372"/>
                  </a:lnTo>
                  <a:lnTo>
                    <a:pt x="2542857" y="1759372"/>
                  </a:lnTo>
                  <a:lnTo>
                    <a:pt x="2548020" y="1759372"/>
                  </a:lnTo>
                  <a:lnTo>
                    <a:pt x="2553183" y="1759372"/>
                  </a:lnTo>
                  <a:lnTo>
                    <a:pt x="2558347" y="1759372"/>
                  </a:lnTo>
                  <a:lnTo>
                    <a:pt x="2563510" y="1759372"/>
                  </a:lnTo>
                  <a:lnTo>
                    <a:pt x="2568673" y="1759372"/>
                  </a:lnTo>
                  <a:lnTo>
                    <a:pt x="2573836" y="1759372"/>
                  </a:lnTo>
                  <a:lnTo>
                    <a:pt x="2578999" y="1759372"/>
                  </a:lnTo>
                  <a:lnTo>
                    <a:pt x="2584162" y="1759372"/>
                  </a:lnTo>
                  <a:lnTo>
                    <a:pt x="2589326" y="1759372"/>
                  </a:lnTo>
                  <a:lnTo>
                    <a:pt x="2594489" y="1759372"/>
                  </a:lnTo>
                  <a:lnTo>
                    <a:pt x="2599652" y="1759372"/>
                  </a:lnTo>
                  <a:lnTo>
                    <a:pt x="2604815" y="1759372"/>
                  </a:lnTo>
                  <a:lnTo>
                    <a:pt x="2609978" y="1759372"/>
                  </a:lnTo>
                  <a:lnTo>
                    <a:pt x="2615141" y="1759372"/>
                  </a:lnTo>
                  <a:lnTo>
                    <a:pt x="2620304" y="1759372"/>
                  </a:lnTo>
                  <a:lnTo>
                    <a:pt x="2625468" y="1759372"/>
                  </a:lnTo>
                  <a:lnTo>
                    <a:pt x="2630631" y="1759372"/>
                  </a:lnTo>
                  <a:lnTo>
                    <a:pt x="2635794" y="1759372"/>
                  </a:lnTo>
                  <a:lnTo>
                    <a:pt x="2640957" y="1759372"/>
                  </a:lnTo>
                  <a:lnTo>
                    <a:pt x="2646120" y="1759372"/>
                  </a:lnTo>
                  <a:lnTo>
                    <a:pt x="2651283" y="1759372"/>
                  </a:lnTo>
                  <a:lnTo>
                    <a:pt x="2656447" y="1759372"/>
                  </a:lnTo>
                  <a:lnTo>
                    <a:pt x="2661610" y="1759372"/>
                  </a:lnTo>
                  <a:lnTo>
                    <a:pt x="2666773" y="1759372"/>
                  </a:lnTo>
                  <a:lnTo>
                    <a:pt x="2671936" y="1759372"/>
                  </a:lnTo>
                  <a:lnTo>
                    <a:pt x="2677099" y="1759372"/>
                  </a:lnTo>
                  <a:lnTo>
                    <a:pt x="2682262" y="1759372"/>
                  </a:lnTo>
                  <a:lnTo>
                    <a:pt x="2687426" y="1759372"/>
                  </a:lnTo>
                  <a:lnTo>
                    <a:pt x="2692589" y="1759372"/>
                  </a:lnTo>
                  <a:lnTo>
                    <a:pt x="2697752" y="1759372"/>
                  </a:lnTo>
                  <a:lnTo>
                    <a:pt x="2702915" y="1759372"/>
                  </a:lnTo>
                  <a:lnTo>
                    <a:pt x="2708078" y="1759372"/>
                  </a:lnTo>
                  <a:lnTo>
                    <a:pt x="2713241" y="1759372"/>
                  </a:lnTo>
                  <a:lnTo>
                    <a:pt x="2718405" y="1759372"/>
                  </a:lnTo>
                  <a:lnTo>
                    <a:pt x="2723568" y="1759372"/>
                  </a:lnTo>
                  <a:lnTo>
                    <a:pt x="2728731" y="1759372"/>
                  </a:lnTo>
                  <a:lnTo>
                    <a:pt x="2733894" y="1759372"/>
                  </a:lnTo>
                  <a:lnTo>
                    <a:pt x="2739057" y="1759372"/>
                  </a:lnTo>
                  <a:lnTo>
                    <a:pt x="2744220" y="1759372"/>
                  </a:lnTo>
                  <a:lnTo>
                    <a:pt x="2749384" y="1759372"/>
                  </a:lnTo>
                  <a:lnTo>
                    <a:pt x="2754547" y="1759372"/>
                  </a:lnTo>
                  <a:lnTo>
                    <a:pt x="2759710" y="1759372"/>
                  </a:lnTo>
                  <a:lnTo>
                    <a:pt x="2764873" y="1759372"/>
                  </a:lnTo>
                  <a:lnTo>
                    <a:pt x="2770036" y="1759372"/>
                  </a:lnTo>
                  <a:lnTo>
                    <a:pt x="2775199" y="1759372"/>
                  </a:lnTo>
                  <a:lnTo>
                    <a:pt x="2780363" y="1759372"/>
                  </a:lnTo>
                  <a:lnTo>
                    <a:pt x="2785526" y="1759372"/>
                  </a:lnTo>
                  <a:lnTo>
                    <a:pt x="2790689" y="1759372"/>
                  </a:lnTo>
                  <a:lnTo>
                    <a:pt x="2795852" y="1759372"/>
                  </a:lnTo>
                  <a:lnTo>
                    <a:pt x="2801015" y="1759372"/>
                  </a:lnTo>
                  <a:lnTo>
                    <a:pt x="2806178" y="1759372"/>
                  </a:lnTo>
                  <a:lnTo>
                    <a:pt x="2811342" y="1759372"/>
                  </a:lnTo>
                  <a:lnTo>
                    <a:pt x="2816505" y="1759372"/>
                  </a:lnTo>
                  <a:lnTo>
                    <a:pt x="2821668" y="1759372"/>
                  </a:lnTo>
                  <a:lnTo>
                    <a:pt x="2826831" y="1759372"/>
                  </a:lnTo>
                  <a:lnTo>
                    <a:pt x="2831994" y="1759372"/>
                  </a:lnTo>
                  <a:lnTo>
                    <a:pt x="2837157" y="1759372"/>
                  </a:lnTo>
                  <a:lnTo>
                    <a:pt x="2842320" y="1759372"/>
                  </a:lnTo>
                  <a:lnTo>
                    <a:pt x="2847484" y="1759372"/>
                  </a:lnTo>
                  <a:lnTo>
                    <a:pt x="2852647" y="1759372"/>
                  </a:lnTo>
                  <a:lnTo>
                    <a:pt x="2857810" y="1759372"/>
                  </a:lnTo>
                  <a:lnTo>
                    <a:pt x="2862973" y="1759372"/>
                  </a:lnTo>
                  <a:lnTo>
                    <a:pt x="2868136" y="1759372"/>
                  </a:lnTo>
                  <a:lnTo>
                    <a:pt x="2873299" y="1759372"/>
                  </a:lnTo>
                  <a:lnTo>
                    <a:pt x="2878463" y="1759372"/>
                  </a:lnTo>
                  <a:lnTo>
                    <a:pt x="2883626" y="1759372"/>
                  </a:lnTo>
                  <a:lnTo>
                    <a:pt x="2888789" y="1759372"/>
                  </a:lnTo>
                  <a:lnTo>
                    <a:pt x="2893952" y="1759372"/>
                  </a:lnTo>
                  <a:lnTo>
                    <a:pt x="2899115" y="1759372"/>
                  </a:lnTo>
                  <a:lnTo>
                    <a:pt x="2904278" y="1759372"/>
                  </a:lnTo>
                  <a:lnTo>
                    <a:pt x="2909442" y="1759372"/>
                  </a:lnTo>
                  <a:lnTo>
                    <a:pt x="2914605" y="1759372"/>
                  </a:lnTo>
                  <a:lnTo>
                    <a:pt x="2919768" y="1759372"/>
                  </a:lnTo>
                  <a:lnTo>
                    <a:pt x="2924931" y="1759372"/>
                  </a:lnTo>
                  <a:lnTo>
                    <a:pt x="2930094" y="1759372"/>
                  </a:lnTo>
                  <a:lnTo>
                    <a:pt x="2935257" y="1759372"/>
                  </a:lnTo>
                  <a:lnTo>
                    <a:pt x="2940421" y="1759372"/>
                  </a:lnTo>
                  <a:lnTo>
                    <a:pt x="2945584" y="1759372"/>
                  </a:lnTo>
                  <a:lnTo>
                    <a:pt x="2950747" y="1759372"/>
                  </a:lnTo>
                  <a:lnTo>
                    <a:pt x="2955910" y="1759372"/>
                  </a:lnTo>
                  <a:lnTo>
                    <a:pt x="2961073" y="1759372"/>
                  </a:lnTo>
                  <a:lnTo>
                    <a:pt x="2966236" y="1759372"/>
                  </a:lnTo>
                  <a:lnTo>
                    <a:pt x="2971400" y="1759372"/>
                  </a:lnTo>
                  <a:lnTo>
                    <a:pt x="2976563" y="1759372"/>
                  </a:lnTo>
                  <a:lnTo>
                    <a:pt x="2981726" y="1759372"/>
                  </a:lnTo>
                  <a:lnTo>
                    <a:pt x="2986889" y="1759372"/>
                  </a:lnTo>
                  <a:lnTo>
                    <a:pt x="2992052" y="1759372"/>
                  </a:lnTo>
                  <a:lnTo>
                    <a:pt x="2997215" y="1759372"/>
                  </a:lnTo>
                  <a:lnTo>
                    <a:pt x="3002379" y="1759372"/>
                  </a:lnTo>
                  <a:lnTo>
                    <a:pt x="3007542" y="1759372"/>
                  </a:lnTo>
                  <a:lnTo>
                    <a:pt x="3012705" y="1759372"/>
                  </a:lnTo>
                  <a:lnTo>
                    <a:pt x="3017868" y="1759372"/>
                  </a:lnTo>
                  <a:lnTo>
                    <a:pt x="3023031" y="1759372"/>
                  </a:lnTo>
                  <a:lnTo>
                    <a:pt x="3028194" y="1759372"/>
                  </a:lnTo>
                  <a:lnTo>
                    <a:pt x="3033357" y="1759372"/>
                  </a:lnTo>
                  <a:lnTo>
                    <a:pt x="3038521" y="1759372"/>
                  </a:lnTo>
                  <a:lnTo>
                    <a:pt x="3043684" y="1759372"/>
                  </a:lnTo>
                  <a:lnTo>
                    <a:pt x="3048847" y="1759372"/>
                  </a:lnTo>
                  <a:lnTo>
                    <a:pt x="3054010" y="1759372"/>
                  </a:lnTo>
                  <a:lnTo>
                    <a:pt x="3059173" y="1759372"/>
                  </a:lnTo>
                  <a:lnTo>
                    <a:pt x="3064336" y="1759372"/>
                  </a:lnTo>
                  <a:lnTo>
                    <a:pt x="3069500" y="1759372"/>
                  </a:lnTo>
                  <a:lnTo>
                    <a:pt x="3074663" y="1759372"/>
                  </a:lnTo>
                  <a:lnTo>
                    <a:pt x="3079826" y="1759372"/>
                  </a:lnTo>
                  <a:lnTo>
                    <a:pt x="3084989" y="1759372"/>
                  </a:lnTo>
                  <a:lnTo>
                    <a:pt x="3090152" y="1759372"/>
                  </a:lnTo>
                  <a:lnTo>
                    <a:pt x="3095315" y="1759372"/>
                  </a:lnTo>
                  <a:lnTo>
                    <a:pt x="3100479" y="1759372"/>
                  </a:lnTo>
                  <a:lnTo>
                    <a:pt x="3105642" y="1759372"/>
                  </a:lnTo>
                  <a:lnTo>
                    <a:pt x="3110805" y="1759372"/>
                  </a:lnTo>
                  <a:lnTo>
                    <a:pt x="3115968" y="1759372"/>
                  </a:lnTo>
                  <a:lnTo>
                    <a:pt x="3121131" y="1759372"/>
                  </a:lnTo>
                  <a:lnTo>
                    <a:pt x="3126294" y="1759372"/>
                  </a:lnTo>
                  <a:lnTo>
                    <a:pt x="3131458" y="1759372"/>
                  </a:lnTo>
                  <a:lnTo>
                    <a:pt x="3136621" y="1759372"/>
                  </a:lnTo>
                  <a:lnTo>
                    <a:pt x="3141784" y="1759372"/>
                  </a:lnTo>
                  <a:lnTo>
                    <a:pt x="3146947" y="1759372"/>
                  </a:lnTo>
                  <a:lnTo>
                    <a:pt x="3152110" y="1759372"/>
                  </a:lnTo>
                  <a:lnTo>
                    <a:pt x="3157273" y="1759372"/>
                  </a:lnTo>
                  <a:lnTo>
                    <a:pt x="3162437" y="1759372"/>
                  </a:lnTo>
                  <a:lnTo>
                    <a:pt x="3167600" y="1759372"/>
                  </a:lnTo>
                  <a:lnTo>
                    <a:pt x="3172763" y="1759372"/>
                  </a:lnTo>
                  <a:lnTo>
                    <a:pt x="3177926" y="1759372"/>
                  </a:lnTo>
                  <a:lnTo>
                    <a:pt x="3183089" y="1759372"/>
                  </a:lnTo>
                  <a:lnTo>
                    <a:pt x="3188252" y="1759372"/>
                  </a:lnTo>
                  <a:lnTo>
                    <a:pt x="3193416" y="1759372"/>
                  </a:lnTo>
                  <a:lnTo>
                    <a:pt x="3198579" y="1759372"/>
                  </a:lnTo>
                  <a:lnTo>
                    <a:pt x="3203742" y="1759372"/>
                  </a:lnTo>
                  <a:lnTo>
                    <a:pt x="3208905" y="1759372"/>
                  </a:lnTo>
                  <a:lnTo>
                    <a:pt x="3214068" y="1759372"/>
                  </a:lnTo>
                  <a:lnTo>
                    <a:pt x="3219231" y="1759372"/>
                  </a:lnTo>
                  <a:lnTo>
                    <a:pt x="3224395" y="1759372"/>
                  </a:lnTo>
                  <a:lnTo>
                    <a:pt x="3229558" y="1759372"/>
                  </a:lnTo>
                  <a:lnTo>
                    <a:pt x="3234721" y="1759372"/>
                  </a:lnTo>
                  <a:lnTo>
                    <a:pt x="3239884" y="1759372"/>
                  </a:lnTo>
                  <a:lnTo>
                    <a:pt x="3245047" y="1759372"/>
                  </a:lnTo>
                  <a:lnTo>
                    <a:pt x="3250210" y="1759372"/>
                  </a:lnTo>
                  <a:lnTo>
                    <a:pt x="3255373" y="1759372"/>
                  </a:lnTo>
                  <a:lnTo>
                    <a:pt x="3260537" y="1759372"/>
                  </a:lnTo>
                  <a:lnTo>
                    <a:pt x="3265700" y="1759372"/>
                  </a:lnTo>
                  <a:lnTo>
                    <a:pt x="3270863" y="1759372"/>
                  </a:lnTo>
                  <a:lnTo>
                    <a:pt x="3276026" y="1759372"/>
                  </a:lnTo>
                  <a:lnTo>
                    <a:pt x="3281189" y="1759372"/>
                  </a:lnTo>
                  <a:lnTo>
                    <a:pt x="3286352" y="1759372"/>
                  </a:lnTo>
                  <a:lnTo>
                    <a:pt x="3291516" y="1759372"/>
                  </a:lnTo>
                  <a:lnTo>
                    <a:pt x="3296679" y="1759372"/>
                  </a:lnTo>
                  <a:lnTo>
                    <a:pt x="3301842" y="1759372"/>
                  </a:lnTo>
                  <a:lnTo>
                    <a:pt x="3307005" y="1759372"/>
                  </a:lnTo>
                  <a:lnTo>
                    <a:pt x="3312168" y="1759372"/>
                  </a:lnTo>
                  <a:lnTo>
                    <a:pt x="3317331" y="1759372"/>
                  </a:lnTo>
                  <a:lnTo>
                    <a:pt x="3322495" y="1759372"/>
                  </a:lnTo>
                  <a:lnTo>
                    <a:pt x="3327658" y="1759372"/>
                  </a:lnTo>
                  <a:lnTo>
                    <a:pt x="3332821" y="1759372"/>
                  </a:lnTo>
                  <a:lnTo>
                    <a:pt x="3337984" y="1759372"/>
                  </a:lnTo>
                  <a:lnTo>
                    <a:pt x="3343147" y="1759372"/>
                  </a:lnTo>
                  <a:lnTo>
                    <a:pt x="3348310" y="1759372"/>
                  </a:lnTo>
                  <a:lnTo>
                    <a:pt x="3353474" y="1759372"/>
                  </a:lnTo>
                  <a:lnTo>
                    <a:pt x="3358637" y="1759372"/>
                  </a:lnTo>
                  <a:lnTo>
                    <a:pt x="3361218" y="1759372"/>
                  </a:lnTo>
                </a:path>
              </a:pathLst>
            </a:custGeom>
            <a:ln w="20657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20814" y="3164494"/>
              <a:ext cx="3354070" cy="1757680"/>
            </a:xfrm>
            <a:custGeom>
              <a:avLst/>
              <a:gdLst/>
              <a:ahLst/>
              <a:cxnLst/>
              <a:rect l="l" t="t" r="r" b="b"/>
              <a:pathLst>
                <a:path w="3354070" h="1757679">
                  <a:moveTo>
                    <a:pt x="0" y="1757513"/>
                  </a:moveTo>
                  <a:lnTo>
                    <a:pt x="2560" y="1757513"/>
                  </a:lnTo>
                  <a:lnTo>
                    <a:pt x="7713" y="1757513"/>
                  </a:lnTo>
                  <a:lnTo>
                    <a:pt x="12887" y="1757513"/>
                  </a:lnTo>
                  <a:lnTo>
                    <a:pt x="18050" y="1757513"/>
                  </a:lnTo>
                  <a:lnTo>
                    <a:pt x="23223" y="1757513"/>
                  </a:lnTo>
                  <a:lnTo>
                    <a:pt x="28356" y="1757513"/>
                  </a:lnTo>
                  <a:lnTo>
                    <a:pt x="33519" y="1757513"/>
                  </a:lnTo>
                  <a:lnTo>
                    <a:pt x="38713" y="1757513"/>
                  </a:lnTo>
                  <a:lnTo>
                    <a:pt x="43876" y="1757513"/>
                  </a:lnTo>
                  <a:lnTo>
                    <a:pt x="48936" y="1757513"/>
                  </a:lnTo>
                  <a:lnTo>
                    <a:pt x="54202" y="1757513"/>
                  </a:lnTo>
                  <a:lnTo>
                    <a:pt x="59304" y="1757513"/>
                  </a:lnTo>
                  <a:lnTo>
                    <a:pt x="64539" y="1757513"/>
                  </a:lnTo>
                  <a:lnTo>
                    <a:pt x="69692" y="1757513"/>
                  </a:lnTo>
                  <a:lnTo>
                    <a:pt x="74824" y="1757513"/>
                  </a:lnTo>
                  <a:lnTo>
                    <a:pt x="79946" y="1757513"/>
                  </a:lnTo>
                  <a:lnTo>
                    <a:pt x="85171" y="1757513"/>
                  </a:lnTo>
                  <a:lnTo>
                    <a:pt x="90231" y="1757513"/>
                  </a:lnTo>
                  <a:lnTo>
                    <a:pt x="90375" y="1757513"/>
                  </a:lnTo>
                  <a:lnTo>
                    <a:pt x="95384" y="1757513"/>
                  </a:lnTo>
                  <a:lnTo>
                    <a:pt x="95518" y="1757513"/>
                  </a:lnTo>
                  <a:lnTo>
                    <a:pt x="100599" y="1757513"/>
                  </a:lnTo>
                  <a:lnTo>
                    <a:pt x="105772" y="1757513"/>
                  </a:lnTo>
                  <a:lnTo>
                    <a:pt x="110873" y="1757513"/>
                  </a:lnTo>
                  <a:lnTo>
                    <a:pt x="111028" y="1757513"/>
                  </a:lnTo>
                  <a:lnTo>
                    <a:pt x="116047" y="1757513"/>
                  </a:lnTo>
                  <a:lnTo>
                    <a:pt x="116181" y="1757513"/>
                  </a:lnTo>
                  <a:lnTo>
                    <a:pt x="121272" y="1757513"/>
                  </a:lnTo>
                  <a:lnTo>
                    <a:pt x="126414" y="1757513"/>
                  </a:lnTo>
                  <a:lnTo>
                    <a:pt x="131639" y="1757513"/>
                  </a:lnTo>
                  <a:lnTo>
                    <a:pt x="136730" y="1757513"/>
                  </a:lnTo>
                  <a:lnTo>
                    <a:pt x="141914" y="1757513"/>
                  </a:lnTo>
                  <a:lnTo>
                    <a:pt x="147108" y="1757513"/>
                  </a:lnTo>
                  <a:lnTo>
                    <a:pt x="152220" y="1757513"/>
                  </a:lnTo>
                  <a:lnTo>
                    <a:pt x="157362" y="1757513"/>
                  </a:lnTo>
                  <a:lnTo>
                    <a:pt x="162557" y="1757513"/>
                  </a:lnTo>
                  <a:lnTo>
                    <a:pt x="167647" y="1757513"/>
                  </a:lnTo>
                  <a:lnTo>
                    <a:pt x="167782" y="1757513"/>
                  </a:lnTo>
                  <a:lnTo>
                    <a:pt x="172924" y="1757513"/>
                  </a:lnTo>
                  <a:lnTo>
                    <a:pt x="178087" y="1757513"/>
                  </a:lnTo>
                  <a:lnTo>
                    <a:pt x="183292" y="1757513"/>
                  </a:lnTo>
                  <a:lnTo>
                    <a:pt x="188341" y="1757513"/>
                  </a:lnTo>
                  <a:lnTo>
                    <a:pt x="188476" y="1757513"/>
                  </a:lnTo>
                  <a:lnTo>
                    <a:pt x="193587" y="1757513"/>
                  </a:lnTo>
                  <a:lnTo>
                    <a:pt x="198750" y="1757513"/>
                  </a:lnTo>
                  <a:lnTo>
                    <a:pt x="203903" y="1757513"/>
                  </a:lnTo>
                  <a:lnTo>
                    <a:pt x="209087" y="1757513"/>
                  </a:lnTo>
                  <a:lnTo>
                    <a:pt x="214167" y="1757513"/>
                  </a:lnTo>
                  <a:lnTo>
                    <a:pt x="219413" y="1757513"/>
                  </a:lnTo>
                  <a:lnTo>
                    <a:pt x="224545" y="1757513"/>
                  </a:lnTo>
                  <a:lnTo>
                    <a:pt x="229657" y="1757513"/>
                  </a:lnTo>
                  <a:lnTo>
                    <a:pt x="234830" y="1757513"/>
                  </a:lnTo>
                  <a:lnTo>
                    <a:pt x="240025" y="1757513"/>
                  </a:lnTo>
                  <a:lnTo>
                    <a:pt x="245239" y="1757513"/>
                  </a:lnTo>
                  <a:lnTo>
                    <a:pt x="250320" y="1757513"/>
                  </a:lnTo>
                  <a:lnTo>
                    <a:pt x="255411" y="1757513"/>
                  </a:lnTo>
                  <a:lnTo>
                    <a:pt x="255566" y="1757513"/>
                  </a:lnTo>
                  <a:lnTo>
                    <a:pt x="260708" y="1757513"/>
                  </a:lnTo>
                  <a:lnTo>
                    <a:pt x="265820" y="1757513"/>
                  </a:lnTo>
                  <a:lnTo>
                    <a:pt x="270983" y="1757513"/>
                  </a:lnTo>
                  <a:lnTo>
                    <a:pt x="276187" y="1757513"/>
                  </a:lnTo>
                  <a:lnTo>
                    <a:pt x="281351" y="1757513"/>
                  </a:lnTo>
                  <a:lnTo>
                    <a:pt x="286400" y="1757513"/>
                  </a:lnTo>
                  <a:lnTo>
                    <a:pt x="286565" y="1757513"/>
                  </a:lnTo>
                  <a:lnTo>
                    <a:pt x="291615" y="1757513"/>
                  </a:lnTo>
                  <a:lnTo>
                    <a:pt x="296861" y="1757513"/>
                  </a:lnTo>
                  <a:lnTo>
                    <a:pt x="301941" y="1757513"/>
                  </a:lnTo>
                  <a:lnTo>
                    <a:pt x="307053" y="1757513"/>
                  </a:lnTo>
                  <a:lnTo>
                    <a:pt x="307218" y="1757513"/>
                  </a:lnTo>
                  <a:lnTo>
                    <a:pt x="312371" y="1757513"/>
                  </a:lnTo>
                  <a:lnTo>
                    <a:pt x="317451" y="1757513"/>
                  </a:lnTo>
                  <a:lnTo>
                    <a:pt x="322615" y="1757513"/>
                  </a:lnTo>
                  <a:lnTo>
                    <a:pt x="327767" y="1757513"/>
                  </a:lnTo>
                  <a:lnTo>
                    <a:pt x="332889" y="1757513"/>
                  </a:lnTo>
                  <a:lnTo>
                    <a:pt x="333023" y="1757513"/>
                  </a:lnTo>
                  <a:lnTo>
                    <a:pt x="338042" y="1757513"/>
                  </a:lnTo>
                  <a:lnTo>
                    <a:pt x="338176" y="1757513"/>
                  </a:lnTo>
                  <a:lnTo>
                    <a:pt x="343216" y="1757513"/>
                  </a:lnTo>
                  <a:lnTo>
                    <a:pt x="343350" y="1757513"/>
                  </a:lnTo>
                  <a:lnTo>
                    <a:pt x="348410" y="1757513"/>
                  </a:lnTo>
                  <a:lnTo>
                    <a:pt x="348544" y="1757513"/>
                  </a:lnTo>
                  <a:lnTo>
                    <a:pt x="353625" y="1757513"/>
                  </a:lnTo>
                  <a:lnTo>
                    <a:pt x="358808" y="1757513"/>
                  </a:lnTo>
                  <a:lnTo>
                    <a:pt x="363837" y="1757513"/>
                  </a:lnTo>
                  <a:lnTo>
                    <a:pt x="363971" y="1757513"/>
                  </a:lnTo>
                  <a:lnTo>
                    <a:pt x="369011" y="1757513"/>
                  </a:lnTo>
                  <a:lnTo>
                    <a:pt x="369145" y="1757513"/>
                  </a:lnTo>
                  <a:lnTo>
                    <a:pt x="374246" y="1757513"/>
                  </a:lnTo>
                  <a:lnTo>
                    <a:pt x="379275" y="1757513"/>
                  </a:lnTo>
                  <a:lnTo>
                    <a:pt x="379451" y="1757513"/>
                  </a:lnTo>
                  <a:lnTo>
                    <a:pt x="384490" y="1757513"/>
                  </a:lnTo>
                  <a:lnTo>
                    <a:pt x="384624" y="1757513"/>
                  </a:lnTo>
                  <a:lnTo>
                    <a:pt x="389767" y="1757513"/>
                  </a:lnTo>
                  <a:lnTo>
                    <a:pt x="394775" y="1757513"/>
                  </a:lnTo>
                  <a:lnTo>
                    <a:pt x="394961" y="1757513"/>
                  </a:lnTo>
                  <a:lnTo>
                    <a:pt x="400021" y="1757513"/>
                  </a:lnTo>
                  <a:lnTo>
                    <a:pt x="400155" y="1757513"/>
                  </a:lnTo>
                  <a:lnTo>
                    <a:pt x="405277" y="1757513"/>
                  </a:lnTo>
                  <a:lnTo>
                    <a:pt x="410316" y="1757513"/>
                  </a:lnTo>
                  <a:lnTo>
                    <a:pt x="410450" y="1757513"/>
                  </a:lnTo>
                  <a:lnTo>
                    <a:pt x="415593" y="1757513"/>
                  </a:lnTo>
                  <a:lnTo>
                    <a:pt x="420642" y="1757513"/>
                  </a:lnTo>
                  <a:lnTo>
                    <a:pt x="420777" y="1757513"/>
                  </a:lnTo>
                  <a:lnTo>
                    <a:pt x="425919" y="1757513"/>
                  </a:lnTo>
                  <a:lnTo>
                    <a:pt x="430979" y="1757513"/>
                  </a:lnTo>
                  <a:lnTo>
                    <a:pt x="431113" y="1757513"/>
                  </a:lnTo>
                  <a:lnTo>
                    <a:pt x="436225" y="1757513"/>
                  </a:lnTo>
                  <a:lnTo>
                    <a:pt x="441285" y="1757513"/>
                  </a:lnTo>
                  <a:lnTo>
                    <a:pt x="441419" y="1757513"/>
                  </a:lnTo>
                  <a:lnTo>
                    <a:pt x="446572" y="1757513"/>
                  </a:lnTo>
                  <a:lnTo>
                    <a:pt x="451642" y="1757513"/>
                  </a:lnTo>
                  <a:lnTo>
                    <a:pt x="451776" y="1757513"/>
                  </a:lnTo>
                  <a:lnTo>
                    <a:pt x="456888" y="1757513"/>
                  </a:lnTo>
                  <a:lnTo>
                    <a:pt x="461958" y="1757513"/>
                  </a:lnTo>
                  <a:lnTo>
                    <a:pt x="462092" y="1757513"/>
                  </a:lnTo>
                  <a:lnTo>
                    <a:pt x="467204" y="1757513"/>
                  </a:lnTo>
                  <a:lnTo>
                    <a:pt x="472222" y="1757513"/>
                  </a:lnTo>
                  <a:lnTo>
                    <a:pt x="472429" y="1757513"/>
                  </a:lnTo>
                  <a:lnTo>
                    <a:pt x="477489" y="1757513"/>
                  </a:lnTo>
                  <a:lnTo>
                    <a:pt x="482549" y="1757513"/>
                  </a:lnTo>
                  <a:lnTo>
                    <a:pt x="482755" y="1757513"/>
                  </a:lnTo>
                  <a:lnTo>
                    <a:pt x="487918" y="1757513"/>
                  </a:lnTo>
                  <a:lnTo>
                    <a:pt x="492978" y="1757513"/>
                  </a:lnTo>
                  <a:lnTo>
                    <a:pt x="498141" y="1757513"/>
                  </a:lnTo>
                  <a:lnTo>
                    <a:pt x="503305" y="1757513"/>
                  </a:lnTo>
                  <a:lnTo>
                    <a:pt x="508468" y="1757513"/>
                  </a:lnTo>
                  <a:lnTo>
                    <a:pt x="513528" y="1757513"/>
                  </a:lnTo>
                  <a:lnTo>
                    <a:pt x="513734" y="1757513"/>
                  </a:lnTo>
                  <a:lnTo>
                    <a:pt x="518897" y="1757513"/>
                  </a:lnTo>
                  <a:lnTo>
                    <a:pt x="523957" y="1757513"/>
                  </a:lnTo>
                  <a:lnTo>
                    <a:pt x="529224" y="1757513"/>
                  </a:lnTo>
                  <a:lnTo>
                    <a:pt x="534284" y="1757513"/>
                  </a:lnTo>
                  <a:lnTo>
                    <a:pt x="539447" y="1757513"/>
                  </a:lnTo>
                  <a:lnTo>
                    <a:pt x="544507" y="1757513"/>
                  </a:lnTo>
                  <a:lnTo>
                    <a:pt x="544713" y="1757513"/>
                  </a:lnTo>
                  <a:lnTo>
                    <a:pt x="549876" y="1757513"/>
                  </a:lnTo>
                  <a:lnTo>
                    <a:pt x="554936" y="1757513"/>
                  </a:lnTo>
                  <a:lnTo>
                    <a:pt x="560203" y="1757513"/>
                  </a:lnTo>
                  <a:lnTo>
                    <a:pt x="565263" y="1757513"/>
                  </a:lnTo>
                  <a:lnTo>
                    <a:pt x="570529" y="1757513"/>
                  </a:lnTo>
                  <a:lnTo>
                    <a:pt x="575589" y="1757513"/>
                  </a:lnTo>
                  <a:lnTo>
                    <a:pt x="580855" y="1757513"/>
                  </a:lnTo>
                  <a:lnTo>
                    <a:pt x="585915" y="1757513"/>
                  </a:lnTo>
                  <a:lnTo>
                    <a:pt x="591182" y="1757513"/>
                  </a:lnTo>
                  <a:lnTo>
                    <a:pt x="596242" y="1757513"/>
                  </a:lnTo>
                  <a:lnTo>
                    <a:pt x="601508" y="1757513"/>
                  </a:lnTo>
                  <a:lnTo>
                    <a:pt x="606568" y="1757513"/>
                  </a:lnTo>
                  <a:lnTo>
                    <a:pt x="611834" y="1757513"/>
                  </a:lnTo>
                  <a:lnTo>
                    <a:pt x="616894" y="1757513"/>
                  </a:lnTo>
                  <a:lnTo>
                    <a:pt x="621954" y="1757513"/>
                  </a:lnTo>
                  <a:lnTo>
                    <a:pt x="622161" y="1757513"/>
                  </a:lnTo>
                  <a:lnTo>
                    <a:pt x="627324" y="1757513"/>
                  </a:lnTo>
                  <a:lnTo>
                    <a:pt x="632384" y="1757513"/>
                  </a:lnTo>
                  <a:lnTo>
                    <a:pt x="637444" y="1757513"/>
                  </a:lnTo>
                  <a:lnTo>
                    <a:pt x="637650" y="1757513"/>
                  </a:lnTo>
                  <a:lnTo>
                    <a:pt x="642813" y="1757513"/>
                  </a:lnTo>
                  <a:lnTo>
                    <a:pt x="647873" y="1757513"/>
                  </a:lnTo>
                  <a:lnTo>
                    <a:pt x="653036" y="1757513"/>
                  </a:lnTo>
                  <a:lnTo>
                    <a:pt x="658199" y="1757513"/>
                  </a:lnTo>
                  <a:lnTo>
                    <a:pt x="663259" y="1757513"/>
                  </a:lnTo>
                  <a:lnTo>
                    <a:pt x="663466" y="1757513"/>
                  </a:lnTo>
                  <a:lnTo>
                    <a:pt x="668423" y="1757513"/>
                  </a:lnTo>
                  <a:lnTo>
                    <a:pt x="668629" y="1757513"/>
                  </a:lnTo>
                  <a:lnTo>
                    <a:pt x="673586" y="1757513"/>
                  </a:lnTo>
                  <a:lnTo>
                    <a:pt x="673792" y="1757513"/>
                  </a:lnTo>
                  <a:lnTo>
                    <a:pt x="678749" y="1757513"/>
                  </a:lnTo>
                  <a:lnTo>
                    <a:pt x="678955" y="1757513"/>
                  </a:lnTo>
                  <a:lnTo>
                    <a:pt x="683912" y="1757513"/>
                  </a:lnTo>
                  <a:lnTo>
                    <a:pt x="684119" y="1757513"/>
                  </a:lnTo>
                  <a:lnTo>
                    <a:pt x="689075" y="1757513"/>
                  </a:lnTo>
                  <a:lnTo>
                    <a:pt x="689282" y="1757513"/>
                  </a:lnTo>
                  <a:lnTo>
                    <a:pt x="694342" y="1757513"/>
                  </a:lnTo>
                  <a:lnTo>
                    <a:pt x="699505" y="1757513"/>
                  </a:lnTo>
                  <a:lnTo>
                    <a:pt x="704668" y="1757513"/>
                  </a:lnTo>
                  <a:lnTo>
                    <a:pt x="709831" y="1757513"/>
                  </a:lnTo>
                  <a:lnTo>
                    <a:pt x="715098" y="1757513"/>
                  </a:lnTo>
                  <a:lnTo>
                    <a:pt x="720054" y="1757513"/>
                  </a:lnTo>
                  <a:lnTo>
                    <a:pt x="720261" y="1757513"/>
                  </a:lnTo>
                  <a:lnTo>
                    <a:pt x="725321" y="1757513"/>
                  </a:lnTo>
                  <a:lnTo>
                    <a:pt x="730484" y="1757513"/>
                  </a:lnTo>
                  <a:lnTo>
                    <a:pt x="735750" y="1757513"/>
                  </a:lnTo>
                  <a:lnTo>
                    <a:pt x="740913" y="1757513"/>
                  </a:lnTo>
                  <a:lnTo>
                    <a:pt x="746076" y="1757513"/>
                  </a:lnTo>
                  <a:lnTo>
                    <a:pt x="751136" y="1757513"/>
                  </a:lnTo>
                  <a:lnTo>
                    <a:pt x="756300" y="1757513"/>
                  </a:lnTo>
                  <a:lnTo>
                    <a:pt x="761463" y="1757513"/>
                  </a:lnTo>
                  <a:lnTo>
                    <a:pt x="766626" y="1757513"/>
                  </a:lnTo>
                  <a:lnTo>
                    <a:pt x="771892" y="1757513"/>
                  </a:lnTo>
                  <a:lnTo>
                    <a:pt x="776849" y="1757513"/>
                  </a:lnTo>
                  <a:lnTo>
                    <a:pt x="777055" y="1757513"/>
                  </a:lnTo>
                  <a:lnTo>
                    <a:pt x="782115" y="1757513"/>
                  </a:lnTo>
                  <a:lnTo>
                    <a:pt x="787279" y="1757513"/>
                  </a:lnTo>
                  <a:lnTo>
                    <a:pt x="792545" y="1757513"/>
                  </a:lnTo>
                  <a:lnTo>
                    <a:pt x="797708" y="1757513"/>
                  </a:lnTo>
                  <a:lnTo>
                    <a:pt x="802665" y="1757513"/>
                  </a:lnTo>
                  <a:lnTo>
                    <a:pt x="802871" y="1757513"/>
                  </a:lnTo>
                  <a:lnTo>
                    <a:pt x="807931" y="1757513"/>
                  </a:lnTo>
                  <a:lnTo>
                    <a:pt x="813094" y="1757513"/>
                  </a:lnTo>
                  <a:lnTo>
                    <a:pt x="818361" y="1757513"/>
                  </a:lnTo>
                  <a:lnTo>
                    <a:pt x="823524" y="1757513"/>
                  </a:lnTo>
                  <a:lnTo>
                    <a:pt x="828687" y="1757513"/>
                  </a:lnTo>
                  <a:lnTo>
                    <a:pt x="833644" y="1757513"/>
                  </a:lnTo>
                  <a:lnTo>
                    <a:pt x="833850" y="1757513"/>
                  </a:lnTo>
                  <a:lnTo>
                    <a:pt x="838910" y="1757513"/>
                  </a:lnTo>
                  <a:lnTo>
                    <a:pt x="844073" y="1757513"/>
                  </a:lnTo>
                  <a:lnTo>
                    <a:pt x="849340" y="1757513"/>
                  </a:lnTo>
                  <a:lnTo>
                    <a:pt x="854503" y="1757513"/>
                  </a:lnTo>
                  <a:lnTo>
                    <a:pt x="859460" y="1757513"/>
                  </a:lnTo>
                  <a:lnTo>
                    <a:pt x="859666" y="1757513"/>
                  </a:lnTo>
                  <a:lnTo>
                    <a:pt x="864726" y="1757513"/>
                  </a:lnTo>
                  <a:lnTo>
                    <a:pt x="869889" y="1757513"/>
                  </a:lnTo>
                  <a:lnTo>
                    <a:pt x="875156" y="1757513"/>
                  </a:lnTo>
                  <a:lnTo>
                    <a:pt x="880112" y="1757513"/>
                  </a:lnTo>
                  <a:lnTo>
                    <a:pt x="880319" y="1757513"/>
                  </a:lnTo>
                  <a:lnTo>
                    <a:pt x="885275" y="1757513"/>
                  </a:lnTo>
                  <a:lnTo>
                    <a:pt x="885482" y="1757513"/>
                  </a:lnTo>
                  <a:lnTo>
                    <a:pt x="890542" y="1757513"/>
                  </a:lnTo>
                  <a:lnTo>
                    <a:pt x="895705" y="1757513"/>
                  </a:lnTo>
                  <a:lnTo>
                    <a:pt x="900868" y="1757513"/>
                  </a:lnTo>
                  <a:lnTo>
                    <a:pt x="906135" y="1757513"/>
                  </a:lnTo>
                  <a:lnTo>
                    <a:pt x="911091" y="1757513"/>
                  </a:lnTo>
                  <a:lnTo>
                    <a:pt x="911298" y="1757513"/>
                  </a:lnTo>
                  <a:lnTo>
                    <a:pt x="916254" y="1757513"/>
                  </a:lnTo>
                  <a:lnTo>
                    <a:pt x="916461" y="1757513"/>
                  </a:lnTo>
                  <a:lnTo>
                    <a:pt x="921521" y="1757513"/>
                  </a:lnTo>
                  <a:lnTo>
                    <a:pt x="926684" y="1757513"/>
                  </a:lnTo>
                  <a:lnTo>
                    <a:pt x="931950" y="1757513"/>
                  </a:lnTo>
                  <a:lnTo>
                    <a:pt x="936907" y="1757513"/>
                  </a:lnTo>
                  <a:lnTo>
                    <a:pt x="937114" y="1757513"/>
                  </a:lnTo>
                  <a:lnTo>
                    <a:pt x="942070" y="1757513"/>
                  </a:lnTo>
                  <a:lnTo>
                    <a:pt x="942277" y="1757513"/>
                  </a:lnTo>
                  <a:lnTo>
                    <a:pt x="947337" y="1757513"/>
                  </a:lnTo>
                  <a:lnTo>
                    <a:pt x="952500" y="1757513"/>
                  </a:lnTo>
                  <a:lnTo>
                    <a:pt x="957766" y="1757513"/>
                  </a:lnTo>
                  <a:lnTo>
                    <a:pt x="962723" y="1757513"/>
                  </a:lnTo>
                  <a:lnTo>
                    <a:pt x="962929" y="1757513"/>
                  </a:lnTo>
                  <a:lnTo>
                    <a:pt x="967886" y="1757513"/>
                  </a:lnTo>
                  <a:lnTo>
                    <a:pt x="968092" y="1757513"/>
                  </a:lnTo>
                  <a:lnTo>
                    <a:pt x="973152" y="1757513"/>
                  </a:lnTo>
                  <a:lnTo>
                    <a:pt x="978316" y="1757513"/>
                  </a:lnTo>
                  <a:lnTo>
                    <a:pt x="983479" y="1757513"/>
                  </a:lnTo>
                  <a:lnTo>
                    <a:pt x="988745" y="1757513"/>
                  </a:lnTo>
                  <a:lnTo>
                    <a:pt x="993702" y="1757513"/>
                  </a:lnTo>
                  <a:lnTo>
                    <a:pt x="993908" y="1757513"/>
                  </a:lnTo>
                  <a:lnTo>
                    <a:pt x="998865" y="1757513"/>
                  </a:lnTo>
                  <a:lnTo>
                    <a:pt x="999071" y="1757513"/>
                  </a:lnTo>
                  <a:lnTo>
                    <a:pt x="1004131" y="1757513"/>
                  </a:lnTo>
                  <a:lnTo>
                    <a:pt x="1009295" y="1757513"/>
                  </a:lnTo>
                  <a:lnTo>
                    <a:pt x="1014561" y="1757513"/>
                  </a:lnTo>
                  <a:lnTo>
                    <a:pt x="1019518" y="1757513"/>
                  </a:lnTo>
                  <a:lnTo>
                    <a:pt x="1019724" y="1757513"/>
                  </a:lnTo>
                  <a:lnTo>
                    <a:pt x="1024784" y="1757513"/>
                  </a:lnTo>
                  <a:lnTo>
                    <a:pt x="1029947" y="1757513"/>
                  </a:lnTo>
                  <a:lnTo>
                    <a:pt x="1035110" y="1757513"/>
                  </a:lnTo>
                  <a:lnTo>
                    <a:pt x="1040377" y="1757513"/>
                  </a:lnTo>
                  <a:lnTo>
                    <a:pt x="1045333" y="1757513"/>
                  </a:lnTo>
                  <a:lnTo>
                    <a:pt x="1045540" y="1757513"/>
                  </a:lnTo>
                  <a:lnTo>
                    <a:pt x="1050600" y="1757513"/>
                  </a:lnTo>
                  <a:lnTo>
                    <a:pt x="1055763" y="1757513"/>
                  </a:lnTo>
                  <a:lnTo>
                    <a:pt x="1060926" y="1757513"/>
                  </a:lnTo>
                  <a:lnTo>
                    <a:pt x="1066089" y="1757513"/>
                  </a:lnTo>
                  <a:lnTo>
                    <a:pt x="1071356" y="1757513"/>
                  </a:lnTo>
                  <a:lnTo>
                    <a:pt x="1076312" y="1757513"/>
                  </a:lnTo>
                  <a:lnTo>
                    <a:pt x="1076519" y="1757513"/>
                  </a:lnTo>
                  <a:lnTo>
                    <a:pt x="1081579" y="1757513"/>
                  </a:lnTo>
                  <a:lnTo>
                    <a:pt x="1086742" y="1757513"/>
                  </a:lnTo>
                  <a:lnTo>
                    <a:pt x="1091905" y="1757513"/>
                  </a:lnTo>
                  <a:lnTo>
                    <a:pt x="1097172" y="1757513"/>
                  </a:lnTo>
                  <a:lnTo>
                    <a:pt x="1102128" y="1757513"/>
                  </a:lnTo>
                  <a:lnTo>
                    <a:pt x="1102335" y="1757513"/>
                  </a:lnTo>
                  <a:lnTo>
                    <a:pt x="1107395" y="1757513"/>
                  </a:lnTo>
                  <a:lnTo>
                    <a:pt x="1112558" y="1757513"/>
                  </a:lnTo>
                  <a:lnTo>
                    <a:pt x="1117721" y="1757513"/>
                  </a:lnTo>
                  <a:lnTo>
                    <a:pt x="1122987" y="1757513"/>
                  </a:lnTo>
                  <a:lnTo>
                    <a:pt x="1128151" y="1757513"/>
                  </a:lnTo>
                  <a:lnTo>
                    <a:pt x="1133210" y="1757513"/>
                  </a:lnTo>
                  <a:lnTo>
                    <a:pt x="1138374" y="1757513"/>
                  </a:lnTo>
                  <a:lnTo>
                    <a:pt x="1143537" y="1757513"/>
                  </a:lnTo>
                  <a:lnTo>
                    <a:pt x="1148700" y="1757513"/>
                  </a:lnTo>
                  <a:lnTo>
                    <a:pt x="1153966" y="1757513"/>
                  </a:lnTo>
                  <a:lnTo>
                    <a:pt x="1158923" y="1757513"/>
                  </a:lnTo>
                  <a:lnTo>
                    <a:pt x="1159129" y="1757513"/>
                  </a:lnTo>
                  <a:lnTo>
                    <a:pt x="1164189" y="1757513"/>
                  </a:lnTo>
                  <a:lnTo>
                    <a:pt x="1169353" y="1757513"/>
                  </a:lnTo>
                  <a:lnTo>
                    <a:pt x="1174516" y="1757513"/>
                  </a:lnTo>
                  <a:lnTo>
                    <a:pt x="1179782" y="1757513"/>
                  </a:lnTo>
                  <a:lnTo>
                    <a:pt x="1184739" y="1757513"/>
                  </a:lnTo>
                  <a:lnTo>
                    <a:pt x="1184945" y="1757513"/>
                  </a:lnTo>
                  <a:lnTo>
                    <a:pt x="1190005" y="1757513"/>
                  </a:lnTo>
                  <a:lnTo>
                    <a:pt x="1195168" y="1757513"/>
                  </a:lnTo>
                  <a:lnTo>
                    <a:pt x="1200332" y="1757513"/>
                  </a:lnTo>
                  <a:lnTo>
                    <a:pt x="1205495" y="1757513"/>
                  </a:lnTo>
                  <a:lnTo>
                    <a:pt x="1210761" y="1757513"/>
                  </a:lnTo>
                  <a:lnTo>
                    <a:pt x="1215718" y="1757513"/>
                  </a:lnTo>
                  <a:lnTo>
                    <a:pt x="1215924" y="1757513"/>
                  </a:lnTo>
                  <a:lnTo>
                    <a:pt x="1220984" y="1757513"/>
                  </a:lnTo>
                  <a:lnTo>
                    <a:pt x="1226147" y="1757513"/>
                  </a:lnTo>
                  <a:lnTo>
                    <a:pt x="1231311" y="1757513"/>
                  </a:lnTo>
                  <a:lnTo>
                    <a:pt x="1236577" y="1757513"/>
                  </a:lnTo>
                  <a:lnTo>
                    <a:pt x="1241534" y="1757513"/>
                  </a:lnTo>
                  <a:lnTo>
                    <a:pt x="1241740" y="1757513"/>
                  </a:lnTo>
                  <a:lnTo>
                    <a:pt x="1246800" y="1757513"/>
                  </a:lnTo>
                  <a:lnTo>
                    <a:pt x="1251963" y="1757513"/>
                  </a:lnTo>
                  <a:lnTo>
                    <a:pt x="1257230" y="1757513"/>
                  </a:lnTo>
                  <a:lnTo>
                    <a:pt x="1262393" y="1757513"/>
                  </a:lnTo>
                  <a:lnTo>
                    <a:pt x="1267349" y="1757513"/>
                  </a:lnTo>
                  <a:lnTo>
                    <a:pt x="1267556" y="1757513"/>
                  </a:lnTo>
                  <a:lnTo>
                    <a:pt x="1272616" y="1757513"/>
                  </a:lnTo>
                  <a:lnTo>
                    <a:pt x="1277779" y="1757513"/>
                  </a:lnTo>
                  <a:lnTo>
                    <a:pt x="1282942" y="1757513"/>
                  </a:lnTo>
                  <a:lnTo>
                    <a:pt x="1288105" y="1757513"/>
                  </a:lnTo>
                  <a:lnTo>
                    <a:pt x="1293372" y="1757513"/>
                  </a:lnTo>
                  <a:lnTo>
                    <a:pt x="1298328" y="1757513"/>
                  </a:lnTo>
                  <a:lnTo>
                    <a:pt x="1298535" y="1757513"/>
                  </a:lnTo>
                  <a:lnTo>
                    <a:pt x="1303595" y="1757513"/>
                  </a:lnTo>
                  <a:lnTo>
                    <a:pt x="1308758" y="1757513"/>
                  </a:lnTo>
                  <a:lnTo>
                    <a:pt x="1314024" y="1757513"/>
                  </a:lnTo>
                  <a:lnTo>
                    <a:pt x="1319188" y="1757513"/>
                  </a:lnTo>
                  <a:lnTo>
                    <a:pt x="1324144" y="1757513"/>
                  </a:lnTo>
                  <a:lnTo>
                    <a:pt x="1324351" y="1757513"/>
                  </a:lnTo>
                  <a:lnTo>
                    <a:pt x="1329411" y="1757513"/>
                  </a:lnTo>
                  <a:lnTo>
                    <a:pt x="1334574" y="1757513"/>
                  </a:lnTo>
                  <a:lnTo>
                    <a:pt x="1339840" y="1757513"/>
                  </a:lnTo>
                  <a:lnTo>
                    <a:pt x="1344797" y="1757513"/>
                  </a:lnTo>
                  <a:lnTo>
                    <a:pt x="1345003" y="1757513"/>
                  </a:lnTo>
                  <a:lnTo>
                    <a:pt x="1349960" y="1757513"/>
                  </a:lnTo>
                  <a:lnTo>
                    <a:pt x="1350167" y="1757513"/>
                  </a:lnTo>
                  <a:lnTo>
                    <a:pt x="1355226" y="1757513"/>
                  </a:lnTo>
                  <a:lnTo>
                    <a:pt x="1360390" y="1757513"/>
                  </a:lnTo>
                  <a:lnTo>
                    <a:pt x="1365553" y="1757513"/>
                  </a:lnTo>
                  <a:lnTo>
                    <a:pt x="1370819" y="1757513"/>
                  </a:lnTo>
                  <a:lnTo>
                    <a:pt x="1375982" y="1757513"/>
                  </a:lnTo>
                  <a:lnTo>
                    <a:pt x="1380939" y="1757513"/>
                  </a:lnTo>
                  <a:lnTo>
                    <a:pt x="1381145" y="1757513"/>
                  </a:lnTo>
                  <a:lnTo>
                    <a:pt x="1386205" y="1757513"/>
                  </a:lnTo>
                  <a:lnTo>
                    <a:pt x="1391369" y="1757513"/>
                  </a:lnTo>
                  <a:lnTo>
                    <a:pt x="1396635" y="1757513"/>
                  </a:lnTo>
                  <a:lnTo>
                    <a:pt x="1401592" y="1757513"/>
                  </a:lnTo>
                  <a:lnTo>
                    <a:pt x="1401798" y="1757513"/>
                  </a:lnTo>
                  <a:lnTo>
                    <a:pt x="1406755" y="1757513"/>
                  </a:lnTo>
                  <a:lnTo>
                    <a:pt x="1406961" y="1757513"/>
                  </a:lnTo>
                  <a:lnTo>
                    <a:pt x="1412124" y="1757523"/>
                  </a:lnTo>
                  <a:lnTo>
                    <a:pt x="1417288" y="1757544"/>
                  </a:lnTo>
                  <a:lnTo>
                    <a:pt x="1419146" y="1757544"/>
                  </a:lnTo>
                  <a:lnTo>
                    <a:pt x="1422451" y="1757523"/>
                  </a:lnTo>
                  <a:lnTo>
                    <a:pt x="1427614" y="1757347"/>
                  </a:lnTo>
                  <a:lnTo>
                    <a:pt x="1432777" y="1756852"/>
                  </a:lnTo>
                  <a:lnTo>
                    <a:pt x="1437940" y="1755860"/>
                  </a:lnTo>
                  <a:lnTo>
                    <a:pt x="1443103" y="1754187"/>
                  </a:lnTo>
                  <a:lnTo>
                    <a:pt x="1448267" y="1751625"/>
                  </a:lnTo>
                  <a:lnTo>
                    <a:pt x="1453430" y="1747989"/>
                  </a:lnTo>
                  <a:lnTo>
                    <a:pt x="1458593" y="1743093"/>
                  </a:lnTo>
                  <a:lnTo>
                    <a:pt x="1463756" y="1736719"/>
                  </a:lnTo>
                  <a:lnTo>
                    <a:pt x="1468919" y="1728672"/>
                  </a:lnTo>
                  <a:lnTo>
                    <a:pt x="1474082" y="1718797"/>
                  </a:lnTo>
                  <a:lnTo>
                    <a:pt x="1479246" y="1706939"/>
                  </a:lnTo>
                  <a:lnTo>
                    <a:pt x="1484409" y="1693004"/>
                  </a:lnTo>
                  <a:lnTo>
                    <a:pt x="1484409" y="1692860"/>
                  </a:lnTo>
                  <a:lnTo>
                    <a:pt x="1489572" y="1676756"/>
                  </a:lnTo>
                  <a:lnTo>
                    <a:pt x="1489572" y="1676590"/>
                  </a:lnTo>
                  <a:lnTo>
                    <a:pt x="1494735" y="1658421"/>
                  </a:lnTo>
                  <a:lnTo>
                    <a:pt x="1494735" y="1658235"/>
                  </a:lnTo>
                  <a:lnTo>
                    <a:pt x="1499898" y="1637823"/>
                  </a:lnTo>
                  <a:lnTo>
                    <a:pt x="1499898" y="1637617"/>
                  </a:lnTo>
                  <a:lnTo>
                    <a:pt x="1505061" y="1614912"/>
                  </a:lnTo>
                  <a:lnTo>
                    <a:pt x="1505061" y="1614685"/>
                  </a:lnTo>
                  <a:lnTo>
                    <a:pt x="1510225" y="1589408"/>
                  </a:lnTo>
                  <a:lnTo>
                    <a:pt x="1510225" y="1589161"/>
                  </a:lnTo>
                  <a:lnTo>
                    <a:pt x="1515388" y="1561756"/>
                  </a:lnTo>
                  <a:lnTo>
                    <a:pt x="1515388" y="1561487"/>
                  </a:lnTo>
                  <a:lnTo>
                    <a:pt x="1520551" y="1531676"/>
                  </a:lnTo>
                  <a:lnTo>
                    <a:pt x="1520551" y="1531366"/>
                  </a:lnTo>
                  <a:lnTo>
                    <a:pt x="1525714" y="1499241"/>
                  </a:lnTo>
                  <a:lnTo>
                    <a:pt x="1525714" y="1498931"/>
                  </a:lnTo>
                  <a:lnTo>
                    <a:pt x="1530877" y="1464120"/>
                  </a:lnTo>
                  <a:lnTo>
                    <a:pt x="1530877" y="1463811"/>
                  </a:lnTo>
                  <a:lnTo>
                    <a:pt x="1536040" y="1427037"/>
                  </a:lnTo>
                  <a:lnTo>
                    <a:pt x="1536040" y="1426727"/>
                  </a:lnTo>
                  <a:lnTo>
                    <a:pt x="1541204" y="1387578"/>
                  </a:lnTo>
                  <a:lnTo>
                    <a:pt x="1541204" y="1387165"/>
                  </a:lnTo>
                  <a:lnTo>
                    <a:pt x="1546367" y="1346363"/>
                  </a:lnTo>
                  <a:lnTo>
                    <a:pt x="1546367" y="1345950"/>
                  </a:lnTo>
                  <a:lnTo>
                    <a:pt x="1551530" y="1303082"/>
                  </a:lnTo>
                  <a:lnTo>
                    <a:pt x="1551530" y="1302668"/>
                  </a:lnTo>
                  <a:lnTo>
                    <a:pt x="1556693" y="1258871"/>
                  </a:lnTo>
                  <a:lnTo>
                    <a:pt x="1556693" y="1258458"/>
                  </a:lnTo>
                  <a:lnTo>
                    <a:pt x="1561856" y="1213627"/>
                  </a:lnTo>
                  <a:lnTo>
                    <a:pt x="1561856" y="1213214"/>
                  </a:lnTo>
                  <a:lnTo>
                    <a:pt x="1567019" y="1167454"/>
                  </a:lnTo>
                  <a:lnTo>
                    <a:pt x="1567019" y="1167040"/>
                  </a:lnTo>
                  <a:lnTo>
                    <a:pt x="1572182" y="1121487"/>
                  </a:lnTo>
                  <a:lnTo>
                    <a:pt x="1572182" y="1121074"/>
                  </a:lnTo>
                  <a:lnTo>
                    <a:pt x="1577346" y="1074797"/>
                  </a:lnTo>
                  <a:lnTo>
                    <a:pt x="1577346" y="1074384"/>
                  </a:lnTo>
                  <a:lnTo>
                    <a:pt x="1582509" y="1028520"/>
                  </a:lnTo>
                  <a:lnTo>
                    <a:pt x="1582509" y="1028107"/>
                  </a:lnTo>
                  <a:lnTo>
                    <a:pt x="1587672" y="981624"/>
                  </a:lnTo>
                  <a:lnTo>
                    <a:pt x="1587672" y="981210"/>
                  </a:lnTo>
                  <a:lnTo>
                    <a:pt x="1592835" y="935244"/>
                  </a:lnTo>
                  <a:lnTo>
                    <a:pt x="1592835" y="934830"/>
                  </a:lnTo>
                  <a:lnTo>
                    <a:pt x="1597998" y="888347"/>
                  </a:lnTo>
                  <a:lnTo>
                    <a:pt x="1597998" y="887831"/>
                  </a:lnTo>
                  <a:lnTo>
                    <a:pt x="1603161" y="841864"/>
                  </a:lnTo>
                  <a:lnTo>
                    <a:pt x="1603161" y="841347"/>
                  </a:lnTo>
                  <a:lnTo>
                    <a:pt x="1608325" y="794864"/>
                  </a:lnTo>
                  <a:lnTo>
                    <a:pt x="1608325" y="794451"/>
                  </a:lnTo>
                  <a:lnTo>
                    <a:pt x="1613488" y="748277"/>
                  </a:lnTo>
                  <a:lnTo>
                    <a:pt x="1613488" y="747864"/>
                  </a:lnTo>
                  <a:lnTo>
                    <a:pt x="1618651" y="701381"/>
                  </a:lnTo>
                  <a:lnTo>
                    <a:pt x="1618651" y="700968"/>
                  </a:lnTo>
                  <a:lnTo>
                    <a:pt x="1623814" y="655104"/>
                  </a:lnTo>
                  <a:lnTo>
                    <a:pt x="1623814" y="654691"/>
                  </a:lnTo>
                  <a:lnTo>
                    <a:pt x="1628977" y="608828"/>
                  </a:lnTo>
                  <a:lnTo>
                    <a:pt x="1628977" y="608414"/>
                  </a:lnTo>
                  <a:lnTo>
                    <a:pt x="1634140" y="563480"/>
                  </a:lnTo>
                  <a:lnTo>
                    <a:pt x="1634140" y="563067"/>
                  </a:lnTo>
                  <a:lnTo>
                    <a:pt x="1639304" y="518547"/>
                  </a:lnTo>
                  <a:lnTo>
                    <a:pt x="1639304" y="518133"/>
                  </a:lnTo>
                  <a:lnTo>
                    <a:pt x="1644467" y="474852"/>
                  </a:lnTo>
                  <a:lnTo>
                    <a:pt x="1644467" y="474439"/>
                  </a:lnTo>
                  <a:lnTo>
                    <a:pt x="1649630" y="432398"/>
                  </a:lnTo>
                  <a:lnTo>
                    <a:pt x="1649630" y="431984"/>
                  </a:lnTo>
                  <a:lnTo>
                    <a:pt x="1654793" y="390872"/>
                  </a:lnTo>
                  <a:lnTo>
                    <a:pt x="1654793" y="390459"/>
                  </a:lnTo>
                  <a:lnTo>
                    <a:pt x="1659956" y="351310"/>
                  </a:lnTo>
                  <a:lnTo>
                    <a:pt x="1659956" y="350897"/>
                  </a:lnTo>
                  <a:lnTo>
                    <a:pt x="1665119" y="313400"/>
                  </a:lnTo>
                  <a:lnTo>
                    <a:pt x="1665119" y="313090"/>
                  </a:lnTo>
                  <a:lnTo>
                    <a:pt x="1670283" y="277143"/>
                  </a:lnTo>
                  <a:lnTo>
                    <a:pt x="1670283" y="276833"/>
                  </a:lnTo>
                  <a:lnTo>
                    <a:pt x="1675446" y="243262"/>
                  </a:lnTo>
                  <a:lnTo>
                    <a:pt x="1675446" y="242952"/>
                  </a:lnTo>
                  <a:lnTo>
                    <a:pt x="1680609" y="211344"/>
                  </a:lnTo>
                  <a:lnTo>
                    <a:pt x="1680609" y="211137"/>
                  </a:lnTo>
                  <a:lnTo>
                    <a:pt x="1685772" y="181698"/>
                  </a:lnTo>
                  <a:lnTo>
                    <a:pt x="1685772" y="181491"/>
                  </a:lnTo>
                  <a:lnTo>
                    <a:pt x="1690935" y="154324"/>
                  </a:lnTo>
                  <a:lnTo>
                    <a:pt x="1690935" y="154117"/>
                  </a:lnTo>
                  <a:lnTo>
                    <a:pt x="1696098" y="129223"/>
                  </a:lnTo>
                  <a:lnTo>
                    <a:pt x="1696098" y="129017"/>
                  </a:lnTo>
                  <a:lnTo>
                    <a:pt x="1701262" y="106188"/>
                  </a:lnTo>
                  <a:lnTo>
                    <a:pt x="1706425" y="85839"/>
                  </a:lnTo>
                  <a:lnTo>
                    <a:pt x="1706425" y="85632"/>
                  </a:lnTo>
                  <a:lnTo>
                    <a:pt x="1711588" y="67865"/>
                  </a:lnTo>
                  <a:lnTo>
                    <a:pt x="1711588" y="67659"/>
                  </a:lnTo>
                  <a:lnTo>
                    <a:pt x="1716751" y="52267"/>
                  </a:lnTo>
                  <a:lnTo>
                    <a:pt x="1716751" y="52061"/>
                  </a:lnTo>
                  <a:lnTo>
                    <a:pt x="1721914" y="39045"/>
                  </a:lnTo>
                  <a:lnTo>
                    <a:pt x="1727077" y="28096"/>
                  </a:lnTo>
                  <a:lnTo>
                    <a:pt x="1732241" y="19419"/>
                  </a:lnTo>
                  <a:lnTo>
                    <a:pt x="1732241" y="19316"/>
                  </a:lnTo>
                  <a:lnTo>
                    <a:pt x="1737404" y="12808"/>
                  </a:lnTo>
                  <a:lnTo>
                    <a:pt x="1742567" y="8057"/>
                  </a:lnTo>
                  <a:lnTo>
                    <a:pt x="1747730" y="4958"/>
                  </a:lnTo>
                  <a:lnTo>
                    <a:pt x="1752893" y="3098"/>
                  </a:lnTo>
                  <a:lnTo>
                    <a:pt x="1758056" y="1962"/>
                  </a:lnTo>
                  <a:lnTo>
                    <a:pt x="1763220" y="1342"/>
                  </a:lnTo>
                  <a:lnTo>
                    <a:pt x="1768383" y="826"/>
                  </a:lnTo>
                  <a:lnTo>
                    <a:pt x="1773546" y="619"/>
                  </a:lnTo>
                  <a:lnTo>
                    <a:pt x="1778709" y="413"/>
                  </a:lnTo>
                  <a:lnTo>
                    <a:pt x="1783872" y="309"/>
                  </a:lnTo>
                  <a:lnTo>
                    <a:pt x="1789035" y="206"/>
                  </a:lnTo>
                  <a:lnTo>
                    <a:pt x="1794198" y="103"/>
                  </a:lnTo>
                  <a:lnTo>
                    <a:pt x="1799362" y="103"/>
                  </a:lnTo>
                  <a:lnTo>
                    <a:pt x="1804525" y="103"/>
                  </a:lnTo>
                  <a:lnTo>
                    <a:pt x="1809688" y="103"/>
                  </a:lnTo>
                  <a:lnTo>
                    <a:pt x="1814851" y="0"/>
                  </a:lnTo>
                  <a:lnTo>
                    <a:pt x="1820014" y="0"/>
                  </a:lnTo>
                  <a:lnTo>
                    <a:pt x="1825177" y="0"/>
                  </a:lnTo>
                  <a:lnTo>
                    <a:pt x="1830341" y="0"/>
                  </a:lnTo>
                  <a:lnTo>
                    <a:pt x="1835504" y="0"/>
                  </a:lnTo>
                  <a:lnTo>
                    <a:pt x="1840667" y="0"/>
                  </a:lnTo>
                  <a:lnTo>
                    <a:pt x="1845830" y="0"/>
                  </a:lnTo>
                  <a:lnTo>
                    <a:pt x="1850993" y="0"/>
                  </a:lnTo>
                  <a:lnTo>
                    <a:pt x="1856156" y="0"/>
                  </a:lnTo>
                  <a:lnTo>
                    <a:pt x="1861320" y="0"/>
                  </a:lnTo>
                  <a:lnTo>
                    <a:pt x="1866483" y="0"/>
                  </a:lnTo>
                  <a:lnTo>
                    <a:pt x="1871646" y="0"/>
                  </a:lnTo>
                  <a:lnTo>
                    <a:pt x="1876809" y="0"/>
                  </a:lnTo>
                  <a:lnTo>
                    <a:pt x="1881972" y="0"/>
                  </a:lnTo>
                  <a:lnTo>
                    <a:pt x="1887135" y="0"/>
                  </a:lnTo>
                  <a:lnTo>
                    <a:pt x="1892299" y="0"/>
                  </a:lnTo>
                  <a:lnTo>
                    <a:pt x="1897462" y="0"/>
                  </a:lnTo>
                  <a:lnTo>
                    <a:pt x="1902625" y="0"/>
                  </a:lnTo>
                  <a:lnTo>
                    <a:pt x="1905310" y="0"/>
                  </a:lnTo>
                  <a:lnTo>
                    <a:pt x="1907788" y="0"/>
                  </a:lnTo>
                  <a:lnTo>
                    <a:pt x="1912951" y="103"/>
                  </a:lnTo>
                  <a:lnTo>
                    <a:pt x="1918114" y="619"/>
                  </a:lnTo>
                  <a:lnTo>
                    <a:pt x="1923278" y="1446"/>
                  </a:lnTo>
                  <a:lnTo>
                    <a:pt x="1928441" y="2995"/>
                  </a:lnTo>
                  <a:lnTo>
                    <a:pt x="1928441" y="3098"/>
                  </a:lnTo>
                  <a:lnTo>
                    <a:pt x="1933604" y="5474"/>
                  </a:lnTo>
                  <a:lnTo>
                    <a:pt x="1938767" y="8883"/>
                  </a:lnTo>
                  <a:lnTo>
                    <a:pt x="1943930" y="13531"/>
                  </a:lnTo>
                  <a:lnTo>
                    <a:pt x="1949093" y="19729"/>
                  </a:lnTo>
                  <a:lnTo>
                    <a:pt x="1954257" y="27476"/>
                  </a:lnTo>
                  <a:lnTo>
                    <a:pt x="1959420" y="37083"/>
                  </a:lnTo>
                  <a:lnTo>
                    <a:pt x="1964583" y="48549"/>
                  </a:lnTo>
                  <a:lnTo>
                    <a:pt x="1969746" y="62287"/>
                  </a:lnTo>
                  <a:lnTo>
                    <a:pt x="1974909" y="78091"/>
                  </a:lnTo>
                  <a:lnTo>
                    <a:pt x="1980072" y="96065"/>
                  </a:lnTo>
                  <a:lnTo>
                    <a:pt x="1985235" y="116311"/>
                  </a:lnTo>
                  <a:lnTo>
                    <a:pt x="1990399" y="138830"/>
                  </a:lnTo>
                  <a:lnTo>
                    <a:pt x="1990399" y="139036"/>
                  </a:lnTo>
                  <a:lnTo>
                    <a:pt x="1995562" y="163931"/>
                  </a:lnTo>
                  <a:lnTo>
                    <a:pt x="1995562" y="164137"/>
                  </a:lnTo>
                  <a:lnTo>
                    <a:pt x="2000725" y="191201"/>
                  </a:lnTo>
                  <a:lnTo>
                    <a:pt x="2000725" y="191407"/>
                  </a:lnTo>
                  <a:lnTo>
                    <a:pt x="2005888" y="220847"/>
                  </a:lnTo>
                  <a:lnTo>
                    <a:pt x="2005888" y="221157"/>
                  </a:lnTo>
                  <a:lnTo>
                    <a:pt x="2011051" y="252869"/>
                  </a:lnTo>
                  <a:lnTo>
                    <a:pt x="2011051" y="253282"/>
                  </a:lnTo>
                  <a:lnTo>
                    <a:pt x="2016214" y="287680"/>
                  </a:lnTo>
                  <a:lnTo>
                    <a:pt x="2016214" y="287989"/>
                  </a:lnTo>
                  <a:lnTo>
                    <a:pt x="2021378" y="324350"/>
                  </a:lnTo>
                  <a:lnTo>
                    <a:pt x="2021378" y="324763"/>
                  </a:lnTo>
                  <a:lnTo>
                    <a:pt x="2026541" y="363602"/>
                  </a:lnTo>
                  <a:lnTo>
                    <a:pt x="2026541" y="364015"/>
                  </a:lnTo>
                  <a:lnTo>
                    <a:pt x="2031704" y="404404"/>
                  </a:lnTo>
                  <a:lnTo>
                    <a:pt x="2031704" y="404817"/>
                  </a:lnTo>
                  <a:lnTo>
                    <a:pt x="2036867" y="447479"/>
                  </a:lnTo>
                  <a:lnTo>
                    <a:pt x="2036867" y="447892"/>
                  </a:lnTo>
                  <a:lnTo>
                    <a:pt x="2042030" y="491483"/>
                  </a:lnTo>
                  <a:lnTo>
                    <a:pt x="2042030" y="491896"/>
                  </a:lnTo>
                  <a:lnTo>
                    <a:pt x="2047193" y="536623"/>
                  </a:lnTo>
                  <a:lnTo>
                    <a:pt x="2047193" y="537037"/>
                  </a:lnTo>
                  <a:lnTo>
                    <a:pt x="2052357" y="582694"/>
                  </a:lnTo>
                  <a:lnTo>
                    <a:pt x="2052357" y="583107"/>
                  </a:lnTo>
                  <a:lnTo>
                    <a:pt x="2057520" y="628660"/>
                  </a:lnTo>
                  <a:lnTo>
                    <a:pt x="2057520" y="629074"/>
                  </a:lnTo>
                  <a:lnTo>
                    <a:pt x="2062683" y="675350"/>
                  </a:lnTo>
                  <a:lnTo>
                    <a:pt x="2062683" y="675764"/>
                  </a:lnTo>
                  <a:lnTo>
                    <a:pt x="2067846" y="721627"/>
                  </a:lnTo>
                  <a:lnTo>
                    <a:pt x="2067846" y="722040"/>
                  </a:lnTo>
                  <a:lnTo>
                    <a:pt x="2073009" y="768420"/>
                  </a:lnTo>
                  <a:lnTo>
                    <a:pt x="2073009" y="768833"/>
                  </a:lnTo>
                  <a:lnTo>
                    <a:pt x="2078172" y="814904"/>
                  </a:lnTo>
                  <a:lnTo>
                    <a:pt x="2078172" y="815317"/>
                  </a:lnTo>
                  <a:lnTo>
                    <a:pt x="2083336" y="861800"/>
                  </a:lnTo>
                  <a:lnTo>
                    <a:pt x="2083336" y="862213"/>
                  </a:lnTo>
                  <a:lnTo>
                    <a:pt x="2088499" y="908283"/>
                  </a:lnTo>
                  <a:lnTo>
                    <a:pt x="2088499" y="908697"/>
                  </a:lnTo>
                  <a:lnTo>
                    <a:pt x="2093662" y="955180"/>
                  </a:lnTo>
                  <a:lnTo>
                    <a:pt x="2093662" y="955696"/>
                  </a:lnTo>
                  <a:lnTo>
                    <a:pt x="2098825" y="1001766"/>
                  </a:lnTo>
                  <a:lnTo>
                    <a:pt x="2098825" y="1002180"/>
                  </a:lnTo>
                  <a:lnTo>
                    <a:pt x="2103988" y="1048663"/>
                  </a:lnTo>
                  <a:lnTo>
                    <a:pt x="2103988" y="1049076"/>
                  </a:lnTo>
                  <a:lnTo>
                    <a:pt x="2109151" y="1095043"/>
                  </a:lnTo>
                  <a:lnTo>
                    <a:pt x="2109151" y="1095456"/>
                  </a:lnTo>
                  <a:lnTo>
                    <a:pt x="2114315" y="1141423"/>
                  </a:lnTo>
                  <a:lnTo>
                    <a:pt x="2114315" y="1141836"/>
                  </a:lnTo>
                  <a:lnTo>
                    <a:pt x="2119478" y="1186770"/>
                  </a:lnTo>
                  <a:lnTo>
                    <a:pt x="2119478" y="1187286"/>
                  </a:lnTo>
                  <a:lnTo>
                    <a:pt x="2124641" y="1231910"/>
                  </a:lnTo>
                  <a:lnTo>
                    <a:pt x="2124641" y="1232324"/>
                  </a:lnTo>
                  <a:lnTo>
                    <a:pt x="2129804" y="1275708"/>
                  </a:lnTo>
                  <a:lnTo>
                    <a:pt x="2129804" y="1276121"/>
                  </a:lnTo>
                  <a:lnTo>
                    <a:pt x="2134967" y="1318369"/>
                  </a:lnTo>
                  <a:lnTo>
                    <a:pt x="2134967" y="1318783"/>
                  </a:lnTo>
                  <a:lnTo>
                    <a:pt x="2140130" y="1360204"/>
                  </a:lnTo>
                  <a:lnTo>
                    <a:pt x="2140130" y="1360514"/>
                  </a:lnTo>
                  <a:lnTo>
                    <a:pt x="2145294" y="1399973"/>
                  </a:lnTo>
                  <a:lnTo>
                    <a:pt x="2145294" y="1400387"/>
                  </a:lnTo>
                  <a:lnTo>
                    <a:pt x="2150457" y="1438193"/>
                  </a:lnTo>
                  <a:lnTo>
                    <a:pt x="2150457" y="1438503"/>
                  </a:lnTo>
                  <a:lnTo>
                    <a:pt x="2155620" y="1474760"/>
                  </a:lnTo>
                  <a:lnTo>
                    <a:pt x="2155620" y="1475070"/>
                  </a:lnTo>
                  <a:lnTo>
                    <a:pt x="2160783" y="1509054"/>
                  </a:lnTo>
                  <a:lnTo>
                    <a:pt x="2160783" y="1509364"/>
                  </a:lnTo>
                  <a:lnTo>
                    <a:pt x="2165946" y="1541179"/>
                  </a:lnTo>
                  <a:lnTo>
                    <a:pt x="2165946" y="1541489"/>
                  </a:lnTo>
                  <a:lnTo>
                    <a:pt x="2171109" y="1571187"/>
                  </a:lnTo>
                  <a:lnTo>
                    <a:pt x="2171109" y="1571466"/>
                  </a:lnTo>
                  <a:lnTo>
                    <a:pt x="2176273" y="1598953"/>
                  </a:lnTo>
                  <a:lnTo>
                    <a:pt x="2176273" y="1599211"/>
                  </a:lnTo>
                  <a:lnTo>
                    <a:pt x="2181436" y="1624674"/>
                  </a:lnTo>
                  <a:lnTo>
                    <a:pt x="2181436" y="1624901"/>
                  </a:lnTo>
                  <a:lnTo>
                    <a:pt x="2186599" y="1647812"/>
                  </a:lnTo>
                  <a:lnTo>
                    <a:pt x="2186599" y="1648019"/>
                  </a:lnTo>
                  <a:lnTo>
                    <a:pt x="2191762" y="1668595"/>
                  </a:lnTo>
                  <a:lnTo>
                    <a:pt x="2191762" y="1668781"/>
                  </a:lnTo>
                  <a:lnTo>
                    <a:pt x="2196925" y="1686982"/>
                  </a:lnTo>
                  <a:lnTo>
                    <a:pt x="2196925" y="1687147"/>
                  </a:lnTo>
                  <a:lnTo>
                    <a:pt x="2202088" y="1702962"/>
                  </a:lnTo>
                  <a:lnTo>
                    <a:pt x="2202088" y="1703107"/>
                  </a:lnTo>
                  <a:lnTo>
                    <a:pt x="2207251" y="1716566"/>
                  </a:lnTo>
                  <a:lnTo>
                    <a:pt x="2212415" y="1727825"/>
                  </a:lnTo>
                  <a:lnTo>
                    <a:pt x="2217578" y="1736853"/>
                  </a:lnTo>
                  <a:lnTo>
                    <a:pt x="2222741" y="1743785"/>
                  </a:lnTo>
                  <a:lnTo>
                    <a:pt x="2227904" y="1748815"/>
                  </a:lnTo>
                  <a:lnTo>
                    <a:pt x="2233067" y="1752183"/>
                  </a:lnTo>
                  <a:lnTo>
                    <a:pt x="2238230" y="1754249"/>
                  </a:lnTo>
                  <a:lnTo>
                    <a:pt x="2243394" y="1755426"/>
                  </a:lnTo>
                  <a:lnTo>
                    <a:pt x="2248557" y="1756149"/>
                  </a:lnTo>
                  <a:lnTo>
                    <a:pt x="2253720" y="1756624"/>
                  </a:lnTo>
                  <a:lnTo>
                    <a:pt x="2258883" y="1756934"/>
                  </a:lnTo>
                  <a:lnTo>
                    <a:pt x="2264046" y="1757131"/>
                  </a:lnTo>
                  <a:lnTo>
                    <a:pt x="2269209" y="1757265"/>
                  </a:lnTo>
                  <a:lnTo>
                    <a:pt x="2274373" y="1757347"/>
                  </a:lnTo>
                  <a:lnTo>
                    <a:pt x="2279536" y="1757409"/>
                  </a:lnTo>
                  <a:lnTo>
                    <a:pt x="2284699" y="1757440"/>
                  </a:lnTo>
                  <a:lnTo>
                    <a:pt x="2289862" y="1757471"/>
                  </a:lnTo>
                  <a:lnTo>
                    <a:pt x="2295025" y="1757482"/>
                  </a:lnTo>
                  <a:lnTo>
                    <a:pt x="2300188" y="1757492"/>
                  </a:lnTo>
                  <a:lnTo>
                    <a:pt x="2305352" y="1757502"/>
                  </a:lnTo>
                  <a:lnTo>
                    <a:pt x="2310515" y="1757502"/>
                  </a:lnTo>
                  <a:lnTo>
                    <a:pt x="2315678" y="1757513"/>
                  </a:lnTo>
                  <a:lnTo>
                    <a:pt x="2320841" y="1757513"/>
                  </a:lnTo>
                  <a:lnTo>
                    <a:pt x="2326004" y="1757513"/>
                  </a:lnTo>
                  <a:lnTo>
                    <a:pt x="2331167" y="1757513"/>
                  </a:lnTo>
                  <a:lnTo>
                    <a:pt x="2336331" y="1757513"/>
                  </a:lnTo>
                  <a:lnTo>
                    <a:pt x="2341494" y="1757513"/>
                  </a:lnTo>
                  <a:lnTo>
                    <a:pt x="2346657" y="1757513"/>
                  </a:lnTo>
                  <a:lnTo>
                    <a:pt x="2351820" y="1757513"/>
                  </a:lnTo>
                  <a:lnTo>
                    <a:pt x="2356983" y="1757513"/>
                  </a:lnTo>
                  <a:lnTo>
                    <a:pt x="2362146" y="1757513"/>
                  </a:lnTo>
                  <a:lnTo>
                    <a:pt x="2367310" y="1757513"/>
                  </a:lnTo>
                  <a:lnTo>
                    <a:pt x="2372473" y="1757513"/>
                  </a:lnTo>
                  <a:lnTo>
                    <a:pt x="2377636" y="1757513"/>
                  </a:lnTo>
                  <a:lnTo>
                    <a:pt x="2382799" y="1757513"/>
                  </a:lnTo>
                  <a:lnTo>
                    <a:pt x="2387962" y="1757513"/>
                  </a:lnTo>
                  <a:lnTo>
                    <a:pt x="2393125" y="1757513"/>
                  </a:lnTo>
                  <a:lnTo>
                    <a:pt x="2398289" y="1757513"/>
                  </a:lnTo>
                  <a:lnTo>
                    <a:pt x="2403452" y="1757513"/>
                  </a:lnTo>
                  <a:lnTo>
                    <a:pt x="2408615" y="1757513"/>
                  </a:lnTo>
                  <a:lnTo>
                    <a:pt x="2413778" y="1757513"/>
                  </a:lnTo>
                  <a:lnTo>
                    <a:pt x="2418941" y="1757513"/>
                  </a:lnTo>
                  <a:lnTo>
                    <a:pt x="2424104" y="1757513"/>
                  </a:lnTo>
                  <a:lnTo>
                    <a:pt x="2429267" y="1757513"/>
                  </a:lnTo>
                  <a:lnTo>
                    <a:pt x="2434431" y="1757513"/>
                  </a:lnTo>
                  <a:lnTo>
                    <a:pt x="2439594" y="1757513"/>
                  </a:lnTo>
                  <a:lnTo>
                    <a:pt x="2444757" y="1757513"/>
                  </a:lnTo>
                  <a:lnTo>
                    <a:pt x="2449920" y="1757513"/>
                  </a:lnTo>
                  <a:lnTo>
                    <a:pt x="2455083" y="1757513"/>
                  </a:lnTo>
                  <a:lnTo>
                    <a:pt x="2460246" y="1757513"/>
                  </a:lnTo>
                  <a:lnTo>
                    <a:pt x="2465410" y="1757513"/>
                  </a:lnTo>
                  <a:lnTo>
                    <a:pt x="2470573" y="1757513"/>
                  </a:lnTo>
                  <a:lnTo>
                    <a:pt x="2475736" y="1757513"/>
                  </a:lnTo>
                  <a:lnTo>
                    <a:pt x="2480899" y="1757513"/>
                  </a:lnTo>
                  <a:lnTo>
                    <a:pt x="2486062" y="1757523"/>
                  </a:lnTo>
                  <a:lnTo>
                    <a:pt x="2491225" y="1757523"/>
                  </a:lnTo>
                  <a:lnTo>
                    <a:pt x="2496389" y="1757523"/>
                  </a:lnTo>
                  <a:lnTo>
                    <a:pt x="2501552" y="1757523"/>
                  </a:lnTo>
                  <a:lnTo>
                    <a:pt x="2506715" y="1757523"/>
                  </a:lnTo>
                  <a:lnTo>
                    <a:pt x="2511878" y="1757523"/>
                  </a:lnTo>
                  <a:lnTo>
                    <a:pt x="2517041" y="1757523"/>
                  </a:lnTo>
                  <a:lnTo>
                    <a:pt x="2522204" y="1757523"/>
                  </a:lnTo>
                  <a:lnTo>
                    <a:pt x="2527368" y="1757523"/>
                  </a:lnTo>
                  <a:lnTo>
                    <a:pt x="2532531" y="1757523"/>
                  </a:lnTo>
                  <a:lnTo>
                    <a:pt x="2537694" y="1757523"/>
                  </a:lnTo>
                  <a:lnTo>
                    <a:pt x="2542857" y="1757523"/>
                  </a:lnTo>
                  <a:lnTo>
                    <a:pt x="2548020" y="1757523"/>
                  </a:lnTo>
                  <a:lnTo>
                    <a:pt x="2553183" y="1757523"/>
                  </a:lnTo>
                  <a:lnTo>
                    <a:pt x="2558347" y="1757523"/>
                  </a:lnTo>
                  <a:lnTo>
                    <a:pt x="2563510" y="1757523"/>
                  </a:lnTo>
                  <a:lnTo>
                    <a:pt x="2568673" y="1757523"/>
                  </a:lnTo>
                  <a:lnTo>
                    <a:pt x="2573836" y="1757523"/>
                  </a:lnTo>
                  <a:lnTo>
                    <a:pt x="2578999" y="1757523"/>
                  </a:lnTo>
                  <a:lnTo>
                    <a:pt x="2584162" y="1757523"/>
                  </a:lnTo>
                  <a:lnTo>
                    <a:pt x="2589326" y="1757523"/>
                  </a:lnTo>
                  <a:lnTo>
                    <a:pt x="2594489" y="1757523"/>
                  </a:lnTo>
                  <a:lnTo>
                    <a:pt x="2599652" y="1757523"/>
                  </a:lnTo>
                  <a:lnTo>
                    <a:pt x="2604815" y="1757523"/>
                  </a:lnTo>
                  <a:lnTo>
                    <a:pt x="2609978" y="1757523"/>
                  </a:lnTo>
                  <a:lnTo>
                    <a:pt x="2615141" y="1757523"/>
                  </a:lnTo>
                  <a:lnTo>
                    <a:pt x="2620304" y="1757523"/>
                  </a:lnTo>
                  <a:lnTo>
                    <a:pt x="2625468" y="1757523"/>
                  </a:lnTo>
                  <a:lnTo>
                    <a:pt x="2630631" y="1757523"/>
                  </a:lnTo>
                  <a:lnTo>
                    <a:pt x="2635794" y="1757523"/>
                  </a:lnTo>
                  <a:lnTo>
                    <a:pt x="2640957" y="1757523"/>
                  </a:lnTo>
                  <a:lnTo>
                    <a:pt x="2646120" y="1757523"/>
                  </a:lnTo>
                  <a:lnTo>
                    <a:pt x="2651283" y="1757523"/>
                  </a:lnTo>
                  <a:lnTo>
                    <a:pt x="2656447" y="1757523"/>
                  </a:lnTo>
                  <a:lnTo>
                    <a:pt x="2661610" y="1757523"/>
                  </a:lnTo>
                  <a:lnTo>
                    <a:pt x="2666773" y="1757523"/>
                  </a:lnTo>
                  <a:lnTo>
                    <a:pt x="2671936" y="1757523"/>
                  </a:lnTo>
                  <a:lnTo>
                    <a:pt x="2677099" y="1757523"/>
                  </a:lnTo>
                  <a:lnTo>
                    <a:pt x="2682262" y="1757523"/>
                  </a:lnTo>
                  <a:lnTo>
                    <a:pt x="2687426" y="1757523"/>
                  </a:lnTo>
                  <a:lnTo>
                    <a:pt x="2692589" y="1757523"/>
                  </a:lnTo>
                  <a:lnTo>
                    <a:pt x="2697752" y="1757523"/>
                  </a:lnTo>
                  <a:lnTo>
                    <a:pt x="2702915" y="1757523"/>
                  </a:lnTo>
                  <a:lnTo>
                    <a:pt x="2708078" y="1757523"/>
                  </a:lnTo>
                  <a:lnTo>
                    <a:pt x="2713241" y="1757523"/>
                  </a:lnTo>
                  <a:lnTo>
                    <a:pt x="2718405" y="1757523"/>
                  </a:lnTo>
                  <a:lnTo>
                    <a:pt x="2723568" y="1757523"/>
                  </a:lnTo>
                  <a:lnTo>
                    <a:pt x="2728731" y="1757523"/>
                  </a:lnTo>
                  <a:lnTo>
                    <a:pt x="2733894" y="1757523"/>
                  </a:lnTo>
                  <a:lnTo>
                    <a:pt x="2739057" y="1757523"/>
                  </a:lnTo>
                  <a:lnTo>
                    <a:pt x="2744220" y="1757523"/>
                  </a:lnTo>
                  <a:lnTo>
                    <a:pt x="2749384" y="1757523"/>
                  </a:lnTo>
                  <a:lnTo>
                    <a:pt x="2754547" y="1757523"/>
                  </a:lnTo>
                  <a:lnTo>
                    <a:pt x="2759710" y="1757523"/>
                  </a:lnTo>
                  <a:lnTo>
                    <a:pt x="2764873" y="1757523"/>
                  </a:lnTo>
                  <a:lnTo>
                    <a:pt x="2770036" y="1757523"/>
                  </a:lnTo>
                  <a:lnTo>
                    <a:pt x="2775199" y="1757523"/>
                  </a:lnTo>
                  <a:lnTo>
                    <a:pt x="2780363" y="1757523"/>
                  </a:lnTo>
                  <a:lnTo>
                    <a:pt x="2785526" y="1757523"/>
                  </a:lnTo>
                  <a:lnTo>
                    <a:pt x="2790689" y="1757523"/>
                  </a:lnTo>
                  <a:lnTo>
                    <a:pt x="2795852" y="1757523"/>
                  </a:lnTo>
                  <a:lnTo>
                    <a:pt x="2801015" y="1757523"/>
                  </a:lnTo>
                  <a:lnTo>
                    <a:pt x="2806178" y="1757523"/>
                  </a:lnTo>
                  <a:lnTo>
                    <a:pt x="2811342" y="1757523"/>
                  </a:lnTo>
                  <a:lnTo>
                    <a:pt x="2816505" y="1757523"/>
                  </a:lnTo>
                  <a:lnTo>
                    <a:pt x="2821668" y="1757523"/>
                  </a:lnTo>
                  <a:lnTo>
                    <a:pt x="2826831" y="1757523"/>
                  </a:lnTo>
                  <a:lnTo>
                    <a:pt x="2831994" y="1757523"/>
                  </a:lnTo>
                  <a:lnTo>
                    <a:pt x="2837157" y="1757523"/>
                  </a:lnTo>
                  <a:lnTo>
                    <a:pt x="2842320" y="1757523"/>
                  </a:lnTo>
                  <a:lnTo>
                    <a:pt x="2847484" y="1757523"/>
                  </a:lnTo>
                  <a:lnTo>
                    <a:pt x="2852647" y="1757523"/>
                  </a:lnTo>
                  <a:lnTo>
                    <a:pt x="2857810" y="1757523"/>
                  </a:lnTo>
                  <a:lnTo>
                    <a:pt x="2862973" y="1757523"/>
                  </a:lnTo>
                  <a:lnTo>
                    <a:pt x="2868136" y="1757523"/>
                  </a:lnTo>
                  <a:lnTo>
                    <a:pt x="2873299" y="1757523"/>
                  </a:lnTo>
                  <a:lnTo>
                    <a:pt x="2878463" y="1757523"/>
                  </a:lnTo>
                  <a:lnTo>
                    <a:pt x="2883626" y="1757523"/>
                  </a:lnTo>
                  <a:lnTo>
                    <a:pt x="2888789" y="1757523"/>
                  </a:lnTo>
                  <a:lnTo>
                    <a:pt x="2893952" y="1757523"/>
                  </a:lnTo>
                  <a:lnTo>
                    <a:pt x="2899115" y="1757523"/>
                  </a:lnTo>
                  <a:lnTo>
                    <a:pt x="2904278" y="1757523"/>
                  </a:lnTo>
                  <a:lnTo>
                    <a:pt x="2909442" y="1757523"/>
                  </a:lnTo>
                  <a:lnTo>
                    <a:pt x="2914605" y="1757523"/>
                  </a:lnTo>
                  <a:lnTo>
                    <a:pt x="2919768" y="1757523"/>
                  </a:lnTo>
                  <a:lnTo>
                    <a:pt x="2924931" y="1757523"/>
                  </a:lnTo>
                  <a:lnTo>
                    <a:pt x="2930094" y="1757523"/>
                  </a:lnTo>
                  <a:lnTo>
                    <a:pt x="2935257" y="1757523"/>
                  </a:lnTo>
                  <a:lnTo>
                    <a:pt x="2940421" y="1757523"/>
                  </a:lnTo>
                  <a:lnTo>
                    <a:pt x="2945584" y="1757523"/>
                  </a:lnTo>
                  <a:lnTo>
                    <a:pt x="2950747" y="1757533"/>
                  </a:lnTo>
                  <a:lnTo>
                    <a:pt x="2955910" y="1757533"/>
                  </a:lnTo>
                  <a:lnTo>
                    <a:pt x="2961073" y="1757533"/>
                  </a:lnTo>
                  <a:lnTo>
                    <a:pt x="2966236" y="1757533"/>
                  </a:lnTo>
                  <a:lnTo>
                    <a:pt x="2971400" y="1757533"/>
                  </a:lnTo>
                  <a:lnTo>
                    <a:pt x="2976563" y="1757533"/>
                  </a:lnTo>
                  <a:lnTo>
                    <a:pt x="2981726" y="1757533"/>
                  </a:lnTo>
                  <a:lnTo>
                    <a:pt x="2986889" y="1757533"/>
                  </a:lnTo>
                  <a:lnTo>
                    <a:pt x="2992052" y="1757533"/>
                  </a:lnTo>
                  <a:lnTo>
                    <a:pt x="2997215" y="1757533"/>
                  </a:lnTo>
                  <a:lnTo>
                    <a:pt x="3002379" y="1757533"/>
                  </a:lnTo>
                  <a:lnTo>
                    <a:pt x="3007542" y="1757533"/>
                  </a:lnTo>
                  <a:lnTo>
                    <a:pt x="3012705" y="1757533"/>
                  </a:lnTo>
                  <a:lnTo>
                    <a:pt x="3017868" y="1757533"/>
                  </a:lnTo>
                  <a:lnTo>
                    <a:pt x="3023031" y="1757533"/>
                  </a:lnTo>
                  <a:lnTo>
                    <a:pt x="3028194" y="1757533"/>
                  </a:lnTo>
                  <a:lnTo>
                    <a:pt x="3033357" y="1757533"/>
                  </a:lnTo>
                  <a:lnTo>
                    <a:pt x="3038521" y="1757533"/>
                  </a:lnTo>
                  <a:lnTo>
                    <a:pt x="3043684" y="1757533"/>
                  </a:lnTo>
                  <a:lnTo>
                    <a:pt x="3048847" y="1757533"/>
                  </a:lnTo>
                  <a:lnTo>
                    <a:pt x="3054010" y="1757533"/>
                  </a:lnTo>
                  <a:lnTo>
                    <a:pt x="3059173" y="1757533"/>
                  </a:lnTo>
                  <a:lnTo>
                    <a:pt x="3064336" y="1757533"/>
                  </a:lnTo>
                  <a:lnTo>
                    <a:pt x="3069500" y="1757533"/>
                  </a:lnTo>
                  <a:lnTo>
                    <a:pt x="3074663" y="1757533"/>
                  </a:lnTo>
                  <a:lnTo>
                    <a:pt x="3079826" y="1757533"/>
                  </a:lnTo>
                  <a:lnTo>
                    <a:pt x="3084989" y="1757533"/>
                  </a:lnTo>
                  <a:lnTo>
                    <a:pt x="3090152" y="1757533"/>
                  </a:lnTo>
                  <a:lnTo>
                    <a:pt x="3095315" y="1757533"/>
                  </a:lnTo>
                  <a:lnTo>
                    <a:pt x="3100479" y="1757533"/>
                  </a:lnTo>
                  <a:lnTo>
                    <a:pt x="3105642" y="1757533"/>
                  </a:lnTo>
                  <a:lnTo>
                    <a:pt x="3110805" y="1757533"/>
                  </a:lnTo>
                  <a:lnTo>
                    <a:pt x="3115968" y="1757533"/>
                  </a:lnTo>
                  <a:lnTo>
                    <a:pt x="3121131" y="1757533"/>
                  </a:lnTo>
                  <a:lnTo>
                    <a:pt x="3126294" y="1757533"/>
                  </a:lnTo>
                  <a:lnTo>
                    <a:pt x="3131458" y="1757533"/>
                  </a:lnTo>
                  <a:lnTo>
                    <a:pt x="3136621" y="1757533"/>
                  </a:lnTo>
                  <a:lnTo>
                    <a:pt x="3141784" y="1757533"/>
                  </a:lnTo>
                  <a:lnTo>
                    <a:pt x="3146947" y="1757533"/>
                  </a:lnTo>
                  <a:lnTo>
                    <a:pt x="3152110" y="1757533"/>
                  </a:lnTo>
                  <a:lnTo>
                    <a:pt x="3157273" y="1757533"/>
                  </a:lnTo>
                  <a:lnTo>
                    <a:pt x="3162437" y="1757533"/>
                  </a:lnTo>
                  <a:lnTo>
                    <a:pt x="3167600" y="1757533"/>
                  </a:lnTo>
                  <a:lnTo>
                    <a:pt x="3172763" y="1757533"/>
                  </a:lnTo>
                  <a:lnTo>
                    <a:pt x="3177926" y="1757533"/>
                  </a:lnTo>
                  <a:lnTo>
                    <a:pt x="3183089" y="1757533"/>
                  </a:lnTo>
                  <a:lnTo>
                    <a:pt x="3188252" y="1757533"/>
                  </a:lnTo>
                  <a:lnTo>
                    <a:pt x="3193416" y="1757533"/>
                  </a:lnTo>
                  <a:lnTo>
                    <a:pt x="3198579" y="1757533"/>
                  </a:lnTo>
                  <a:lnTo>
                    <a:pt x="3203742" y="1757533"/>
                  </a:lnTo>
                  <a:lnTo>
                    <a:pt x="3208905" y="1757533"/>
                  </a:lnTo>
                  <a:lnTo>
                    <a:pt x="3214068" y="1757533"/>
                  </a:lnTo>
                  <a:lnTo>
                    <a:pt x="3219231" y="1757533"/>
                  </a:lnTo>
                  <a:lnTo>
                    <a:pt x="3224395" y="1757533"/>
                  </a:lnTo>
                  <a:lnTo>
                    <a:pt x="3229558" y="1757533"/>
                  </a:lnTo>
                  <a:lnTo>
                    <a:pt x="3234721" y="1757533"/>
                  </a:lnTo>
                  <a:lnTo>
                    <a:pt x="3239884" y="1757533"/>
                  </a:lnTo>
                  <a:lnTo>
                    <a:pt x="3245047" y="1757533"/>
                  </a:lnTo>
                  <a:lnTo>
                    <a:pt x="3250210" y="1757533"/>
                  </a:lnTo>
                  <a:lnTo>
                    <a:pt x="3255373" y="1757533"/>
                  </a:lnTo>
                  <a:lnTo>
                    <a:pt x="3260537" y="1757533"/>
                  </a:lnTo>
                  <a:lnTo>
                    <a:pt x="3265700" y="1757533"/>
                  </a:lnTo>
                  <a:lnTo>
                    <a:pt x="3270863" y="1757533"/>
                  </a:lnTo>
                  <a:lnTo>
                    <a:pt x="3276026" y="1757533"/>
                  </a:lnTo>
                  <a:lnTo>
                    <a:pt x="3281189" y="1757533"/>
                  </a:lnTo>
                  <a:lnTo>
                    <a:pt x="3286352" y="1757533"/>
                  </a:lnTo>
                  <a:lnTo>
                    <a:pt x="3291516" y="1757533"/>
                  </a:lnTo>
                  <a:lnTo>
                    <a:pt x="3296679" y="1757533"/>
                  </a:lnTo>
                  <a:lnTo>
                    <a:pt x="3301842" y="1757533"/>
                  </a:lnTo>
                  <a:lnTo>
                    <a:pt x="3307005" y="1757533"/>
                  </a:lnTo>
                  <a:lnTo>
                    <a:pt x="3312168" y="1757533"/>
                  </a:lnTo>
                  <a:lnTo>
                    <a:pt x="3317331" y="1757533"/>
                  </a:lnTo>
                  <a:lnTo>
                    <a:pt x="3322495" y="1757533"/>
                  </a:lnTo>
                  <a:lnTo>
                    <a:pt x="3327658" y="1757533"/>
                  </a:lnTo>
                  <a:lnTo>
                    <a:pt x="3332821" y="1757533"/>
                  </a:lnTo>
                  <a:lnTo>
                    <a:pt x="3337984" y="1757533"/>
                  </a:lnTo>
                  <a:lnTo>
                    <a:pt x="3343147" y="1757533"/>
                  </a:lnTo>
                  <a:lnTo>
                    <a:pt x="3348310" y="1757533"/>
                  </a:lnTo>
                  <a:lnTo>
                    <a:pt x="3353474" y="1757533"/>
                  </a:lnTo>
                  <a:lnTo>
                    <a:pt x="3353680" y="1757533"/>
                  </a:lnTo>
                </a:path>
              </a:pathLst>
            </a:custGeom>
            <a:ln w="2065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78149" y="2867518"/>
              <a:ext cx="173792" cy="8005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137174" y="2906667"/>
              <a:ext cx="309880" cy="0"/>
            </a:xfrm>
            <a:custGeom>
              <a:avLst/>
              <a:gdLst/>
              <a:ahLst/>
              <a:cxnLst/>
              <a:rect l="l" t="t" r="r" b="b"/>
              <a:pathLst>
                <a:path w="309879">
                  <a:moveTo>
                    <a:pt x="0" y="0"/>
                  </a:moveTo>
                  <a:lnTo>
                    <a:pt x="309789" y="0"/>
                  </a:lnTo>
                </a:path>
              </a:pathLst>
            </a:custGeom>
            <a:ln w="2065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470198" y="3018123"/>
              <a:ext cx="487045" cy="79375"/>
            </a:xfrm>
            <a:custGeom>
              <a:avLst/>
              <a:gdLst/>
              <a:ahLst/>
              <a:cxnLst/>
              <a:rect l="l" t="t" r="r" b="b"/>
              <a:pathLst>
                <a:path w="487045" h="79375">
                  <a:moveTo>
                    <a:pt x="46674" y="0"/>
                  </a:moveTo>
                  <a:lnTo>
                    <a:pt x="30152" y="0"/>
                  </a:lnTo>
                  <a:lnTo>
                    <a:pt x="0" y="77575"/>
                  </a:lnTo>
                  <a:lnTo>
                    <a:pt x="16625" y="77575"/>
                  </a:lnTo>
                  <a:lnTo>
                    <a:pt x="23027" y="59911"/>
                  </a:lnTo>
                  <a:lnTo>
                    <a:pt x="70679" y="59911"/>
                  </a:lnTo>
                  <a:lnTo>
                    <a:pt x="65465" y="46896"/>
                  </a:lnTo>
                  <a:lnTo>
                    <a:pt x="27777" y="46896"/>
                  </a:lnTo>
                  <a:lnTo>
                    <a:pt x="38310" y="18076"/>
                  </a:lnTo>
                  <a:lnTo>
                    <a:pt x="53917" y="18076"/>
                  </a:lnTo>
                  <a:lnTo>
                    <a:pt x="46674" y="0"/>
                  </a:lnTo>
                  <a:close/>
                </a:path>
                <a:path w="487045" h="79375">
                  <a:moveTo>
                    <a:pt x="70679" y="59911"/>
                  </a:moveTo>
                  <a:lnTo>
                    <a:pt x="54006" y="59911"/>
                  </a:lnTo>
                  <a:lnTo>
                    <a:pt x="60718" y="77575"/>
                  </a:lnTo>
                  <a:lnTo>
                    <a:pt x="77757" y="77575"/>
                  </a:lnTo>
                  <a:lnTo>
                    <a:pt x="70679" y="59911"/>
                  </a:lnTo>
                  <a:close/>
                </a:path>
                <a:path w="487045" h="79375">
                  <a:moveTo>
                    <a:pt x="53917" y="18076"/>
                  </a:moveTo>
                  <a:lnTo>
                    <a:pt x="38310" y="18076"/>
                  </a:lnTo>
                  <a:lnTo>
                    <a:pt x="48946" y="46896"/>
                  </a:lnTo>
                  <a:lnTo>
                    <a:pt x="65465" y="46896"/>
                  </a:lnTo>
                  <a:lnTo>
                    <a:pt x="53917" y="18076"/>
                  </a:lnTo>
                  <a:close/>
                </a:path>
                <a:path w="487045" h="79375">
                  <a:moveTo>
                    <a:pt x="119062" y="20039"/>
                  </a:moveTo>
                  <a:lnTo>
                    <a:pt x="103882" y="20039"/>
                  </a:lnTo>
                  <a:lnTo>
                    <a:pt x="97273" y="22621"/>
                  </a:lnTo>
                  <a:lnTo>
                    <a:pt x="92317" y="27786"/>
                  </a:lnTo>
                  <a:lnTo>
                    <a:pt x="87463" y="32951"/>
                  </a:lnTo>
                  <a:lnTo>
                    <a:pt x="84985" y="40182"/>
                  </a:lnTo>
                  <a:lnTo>
                    <a:pt x="84985" y="58672"/>
                  </a:lnTo>
                  <a:lnTo>
                    <a:pt x="87463" y="65799"/>
                  </a:lnTo>
                  <a:lnTo>
                    <a:pt x="92317" y="71067"/>
                  </a:lnTo>
                  <a:lnTo>
                    <a:pt x="97170" y="76232"/>
                  </a:lnTo>
                  <a:lnTo>
                    <a:pt x="103779" y="78815"/>
                  </a:lnTo>
                  <a:lnTo>
                    <a:pt x="119165" y="78815"/>
                  </a:lnTo>
                  <a:lnTo>
                    <a:pt x="124948" y="77058"/>
                  </a:lnTo>
                  <a:lnTo>
                    <a:pt x="129285" y="73650"/>
                  </a:lnTo>
                  <a:lnTo>
                    <a:pt x="133519" y="70241"/>
                  </a:lnTo>
                  <a:lnTo>
                    <a:pt x="135525" y="66729"/>
                  </a:lnTo>
                  <a:lnTo>
                    <a:pt x="108839" y="66729"/>
                  </a:lnTo>
                  <a:lnTo>
                    <a:pt x="105844" y="65283"/>
                  </a:lnTo>
                  <a:lnTo>
                    <a:pt x="101404" y="59808"/>
                  </a:lnTo>
                  <a:lnTo>
                    <a:pt x="100268" y="55056"/>
                  </a:lnTo>
                  <a:lnTo>
                    <a:pt x="100268" y="42454"/>
                  </a:lnTo>
                  <a:lnTo>
                    <a:pt x="101404" y="38116"/>
                  </a:lnTo>
                  <a:lnTo>
                    <a:pt x="103573" y="35637"/>
                  </a:lnTo>
                  <a:lnTo>
                    <a:pt x="105741" y="33054"/>
                  </a:lnTo>
                  <a:lnTo>
                    <a:pt x="108736" y="31815"/>
                  </a:lnTo>
                  <a:lnTo>
                    <a:pt x="135414" y="31815"/>
                  </a:lnTo>
                  <a:lnTo>
                    <a:pt x="132590" y="27476"/>
                  </a:lnTo>
                  <a:lnTo>
                    <a:pt x="128562" y="24481"/>
                  </a:lnTo>
                  <a:lnTo>
                    <a:pt x="124535" y="21588"/>
                  </a:lnTo>
                  <a:lnTo>
                    <a:pt x="119062" y="20039"/>
                  </a:lnTo>
                  <a:close/>
                </a:path>
                <a:path w="487045" h="79375">
                  <a:moveTo>
                    <a:pt x="123399" y="55986"/>
                  </a:moveTo>
                  <a:lnTo>
                    <a:pt x="122676" y="59911"/>
                  </a:lnTo>
                  <a:lnTo>
                    <a:pt x="121334" y="62700"/>
                  </a:lnTo>
                  <a:lnTo>
                    <a:pt x="119578" y="64250"/>
                  </a:lnTo>
                  <a:lnTo>
                    <a:pt x="117823" y="65903"/>
                  </a:lnTo>
                  <a:lnTo>
                    <a:pt x="115448" y="66729"/>
                  </a:lnTo>
                  <a:lnTo>
                    <a:pt x="135525" y="66729"/>
                  </a:lnTo>
                  <a:lnTo>
                    <a:pt x="136410" y="65179"/>
                  </a:lnTo>
                  <a:lnTo>
                    <a:pt x="137959" y="58465"/>
                  </a:lnTo>
                  <a:lnTo>
                    <a:pt x="123399" y="55986"/>
                  </a:lnTo>
                  <a:close/>
                </a:path>
                <a:path w="487045" h="79375">
                  <a:moveTo>
                    <a:pt x="135414" y="31815"/>
                  </a:moveTo>
                  <a:lnTo>
                    <a:pt x="115241" y="31815"/>
                  </a:lnTo>
                  <a:lnTo>
                    <a:pt x="117513" y="32538"/>
                  </a:lnTo>
                  <a:lnTo>
                    <a:pt x="121024" y="35430"/>
                  </a:lnTo>
                  <a:lnTo>
                    <a:pt x="122057" y="37703"/>
                  </a:lnTo>
                  <a:lnTo>
                    <a:pt x="122573" y="40595"/>
                  </a:lnTo>
                  <a:lnTo>
                    <a:pt x="137236" y="38013"/>
                  </a:lnTo>
                  <a:lnTo>
                    <a:pt x="135481" y="31918"/>
                  </a:lnTo>
                  <a:close/>
                </a:path>
                <a:path w="487045" h="79375">
                  <a:moveTo>
                    <a:pt x="165117" y="0"/>
                  </a:moveTo>
                  <a:lnTo>
                    <a:pt x="150248" y="0"/>
                  </a:lnTo>
                  <a:lnTo>
                    <a:pt x="150248" y="77575"/>
                  </a:lnTo>
                  <a:lnTo>
                    <a:pt x="165117" y="77575"/>
                  </a:lnTo>
                  <a:lnTo>
                    <a:pt x="165117" y="44623"/>
                  </a:lnTo>
                  <a:lnTo>
                    <a:pt x="165530" y="41111"/>
                  </a:lnTo>
                  <a:lnTo>
                    <a:pt x="174824" y="31505"/>
                  </a:lnTo>
                  <a:lnTo>
                    <a:pt x="200234" y="31505"/>
                  </a:lnTo>
                  <a:lnTo>
                    <a:pt x="200124" y="30988"/>
                  </a:lnTo>
                  <a:lnTo>
                    <a:pt x="199091" y="28819"/>
                  </a:lnTo>
                  <a:lnTo>
                    <a:pt x="198879" y="28509"/>
                  </a:lnTo>
                  <a:lnTo>
                    <a:pt x="165117" y="28509"/>
                  </a:lnTo>
                  <a:lnTo>
                    <a:pt x="165117" y="0"/>
                  </a:lnTo>
                  <a:close/>
                </a:path>
                <a:path w="487045" h="79375">
                  <a:moveTo>
                    <a:pt x="200234" y="31505"/>
                  </a:moveTo>
                  <a:lnTo>
                    <a:pt x="179471" y="31505"/>
                  </a:lnTo>
                  <a:lnTo>
                    <a:pt x="181227" y="31918"/>
                  </a:lnTo>
                  <a:lnTo>
                    <a:pt x="184118" y="33777"/>
                  </a:lnTo>
                  <a:lnTo>
                    <a:pt x="186493" y="77575"/>
                  </a:lnTo>
                  <a:lnTo>
                    <a:pt x="201363" y="77575"/>
                  </a:lnTo>
                  <a:lnTo>
                    <a:pt x="201288" y="38219"/>
                  </a:lnTo>
                  <a:lnTo>
                    <a:pt x="201156" y="35843"/>
                  </a:lnTo>
                  <a:lnTo>
                    <a:pt x="200234" y="31505"/>
                  </a:lnTo>
                  <a:close/>
                </a:path>
                <a:path w="487045" h="79375">
                  <a:moveTo>
                    <a:pt x="185667" y="20039"/>
                  </a:moveTo>
                  <a:lnTo>
                    <a:pt x="175650" y="20039"/>
                  </a:lnTo>
                  <a:lnTo>
                    <a:pt x="169868" y="22931"/>
                  </a:lnTo>
                  <a:lnTo>
                    <a:pt x="165117" y="28509"/>
                  </a:lnTo>
                  <a:lnTo>
                    <a:pt x="198879" y="28509"/>
                  </a:lnTo>
                  <a:lnTo>
                    <a:pt x="185667" y="20039"/>
                  </a:lnTo>
                  <a:close/>
                </a:path>
                <a:path w="487045" h="79375">
                  <a:moveTo>
                    <a:pt x="233271" y="0"/>
                  </a:moveTo>
                  <a:lnTo>
                    <a:pt x="218401" y="0"/>
                  </a:lnTo>
                  <a:lnTo>
                    <a:pt x="218401" y="13738"/>
                  </a:lnTo>
                  <a:lnTo>
                    <a:pt x="233271" y="13738"/>
                  </a:lnTo>
                  <a:lnTo>
                    <a:pt x="233271" y="0"/>
                  </a:lnTo>
                  <a:close/>
                </a:path>
                <a:path w="487045" h="79375">
                  <a:moveTo>
                    <a:pt x="233271" y="21382"/>
                  </a:moveTo>
                  <a:lnTo>
                    <a:pt x="218401" y="21382"/>
                  </a:lnTo>
                  <a:lnTo>
                    <a:pt x="218401" y="77575"/>
                  </a:lnTo>
                  <a:lnTo>
                    <a:pt x="233271" y="77575"/>
                  </a:lnTo>
                  <a:lnTo>
                    <a:pt x="233271" y="21382"/>
                  </a:lnTo>
                  <a:close/>
                </a:path>
                <a:path w="487045" h="79375">
                  <a:moveTo>
                    <a:pt x="279223" y="20039"/>
                  </a:moveTo>
                  <a:lnTo>
                    <a:pt x="263424" y="20039"/>
                  </a:lnTo>
                  <a:lnTo>
                    <a:pt x="257228" y="22725"/>
                  </a:lnTo>
                  <a:lnTo>
                    <a:pt x="247522" y="33261"/>
                  </a:lnTo>
                  <a:lnTo>
                    <a:pt x="245148" y="40285"/>
                  </a:lnTo>
                  <a:lnTo>
                    <a:pt x="245043" y="57639"/>
                  </a:lnTo>
                  <a:lnTo>
                    <a:pt x="246902" y="64146"/>
                  </a:lnTo>
                  <a:lnTo>
                    <a:pt x="250619" y="69208"/>
                  </a:lnTo>
                  <a:lnTo>
                    <a:pt x="255370" y="75612"/>
                  </a:lnTo>
                  <a:lnTo>
                    <a:pt x="262598" y="78815"/>
                  </a:lnTo>
                  <a:lnTo>
                    <a:pt x="278500" y="78815"/>
                  </a:lnTo>
                  <a:lnTo>
                    <a:pt x="283664" y="77368"/>
                  </a:lnTo>
                  <a:lnTo>
                    <a:pt x="291821" y="71687"/>
                  </a:lnTo>
                  <a:lnTo>
                    <a:pt x="294741" y="67659"/>
                  </a:lnTo>
                  <a:lnTo>
                    <a:pt x="269000" y="67659"/>
                  </a:lnTo>
                  <a:lnTo>
                    <a:pt x="266212" y="66419"/>
                  </a:lnTo>
                  <a:lnTo>
                    <a:pt x="261565" y="61564"/>
                  </a:lnTo>
                  <a:lnTo>
                    <a:pt x="260429" y="58155"/>
                  </a:lnTo>
                  <a:lnTo>
                    <a:pt x="260326" y="53714"/>
                  </a:lnTo>
                  <a:lnTo>
                    <a:pt x="297501" y="53714"/>
                  </a:lnTo>
                  <a:lnTo>
                    <a:pt x="297190" y="45736"/>
                  </a:lnTo>
                  <a:lnTo>
                    <a:pt x="296988" y="44623"/>
                  </a:lnTo>
                  <a:lnTo>
                    <a:pt x="260533" y="44623"/>
                  </a:lnTo>
                  <a:lnTo>
                    <a:pt x="260633" y="40285"/>
                  </a:lnTo>
                  <a:lnTo>
                    <a:pt x="261565" y="37393"/>
                  </a:lnTo>
                  <a:lnTo>
                    <a:pt x="263734" y="35017"/>
                  </a:lnTo>
                  <a:lnTo>
                    <a:pt x="265799" y="32641"/>
                  </a:lnTo>
                  <a:lnTo>
                    <a:pt x="268484" y="31505"/>
                  </a:lnTo>
                  <a:lnTo>
                    <a:pt x="292679" y="31505"/>
                  </a:lnTo>
                  <a:lnTo>
                    <a:pt x="290582" y="28406"/>
                  </a:lnTo>
                  <a:lnTo>
                    <a:pt x="285729" y="22828"/>
                  </a:lnTo>
                  <a:lnTo>
                    <a:pt x="279223" y="20039"/>
                  </a:lnTo>
                  <a:close/>
                </a:path>
                <a:path w="487045" h="79375">
                  <a:moveTo>
                    <a:pt x="281908" y="59601"/>
                  </a:moveTo>
                  <a:lnTo>
                    <a:pt x="281082" y="62494"/>
                  </a:lnTo>
                  <a:lnTo>
                    <a:pt x="279946" y="64560"/>
                  </a:lnTo>
                  <a:lnTo>
                    <a:pt x="278294" y="65799"/>
                  </a:lnTo>
                  <a:lnTo>
                    <a:pt x="276745" y="67039"/>
                  </a:lnTo>
                  <a:lnTo>
                    <a:pt x="274783" y="67659"/>
                  </a:lnTo>
                  <a:lnTo>
                    <a:pt x="294741" y="67659"/>
                  </a:lnTo>
                  <a:lnTo>
                    <a:pt x="296778" y="62184"/>
                  </a:lnTo>
                  <a:lnTo>
                    <a:pt x="281908" y="59601"/>
                  </a:lnTo>
                  <a:close/>
                </a:path>
                <a:path w="487045" h="79375">
                  <a:moveTo>
                    <a:pt x="292679" y="31505"/>
                  </a:moveTo>
                  <a:lnTo>
                    <a:pt x="274783" y="31505"/>
                  </a:lnTo>
                  <a:lnTo>
                    <a:pt x="277365" y="32538"/>
                  </a:lnTo>
                  <a:lnTo>
                    <a:pt x="279430" y="34810"/>
                  </a:lnTo>
                  <a:lnTo>
                    <a:pt x="281598" y="37083"/>
                  </a:lnTo>
                  <a:lnTo>
                    <a:pt x="282631" y="40285"/>
                  </a:lnTo>
                  <a:lnTo>
                    <a:pt x="282734" y="44623"/>
                  </a:lnTo>
                  <a:lnTo>
                    <a:pt x="296988" y="44623"/>
                  </a:lnTo>
                  <a:lnTo>
                    <a:pt x="295939" y="38852"/>
                  </a:lnTo>
                  <a:lnTo>
                    <a:pt x="293740" y="33072"/>
                  </a:lnTo>
                  <a:lnTo>
                    <a:pt x="292679" y="31505"/>
                  </a:lnTo>
                  <a:close/>
                </a:path>
                <a:path w="487045" h="79375">
                  <a:moveTo>
                    <a:pt x="319806" y="21382"/>
                  </a:moveTo>
                  <a:lnTo>
                    <a:pt x="304213" y="21382"/>
                  </a:lnTo>
                  <a:lnTo>
                    <a:pt x="326828" y="77575"/>
                  </a:lnTo>
                  <a:lnTo>
                    <a:pt x="340252" y="77575"/>
                  </a:lnTo>
                  <a:lnTo>
                    <a:pt x="347386" y="59601"/>
                  </a:lnTo>
                  <a:lnTo>
                    <a:pt x="333437" y="59601"/>
                  </a:lnTo>
                  <a:lnTo>
                    <a:pt x="330442" y="49995"/>
                  </a:lnTo>
                  <a:lnTo>
                    <a:pt x="319806" y="21382"/>
                  </a:lnTo>
                  <a:close/>
                </a:path>
                <a:path w="487045" h="79375">
                  <a:moveTo>
                    <a:pt x="362557" y="21382"/>
                  </a:moveTo>
                  <a:lnTo>
                    <a:pt x="347274" y="21382"/>
                  </a:lnTo>
                  <a:lnTo>
                    <a:pt x="336018" y="51648"/>
                  </a:lnTo>
                  <a:lnTo>
                    <a:pt x="334985" y="54747"/>
                  </a:lnTo>
                  <a:lnTo>
                    <a:pt x="334779" y="55573"/>
                  </a:lnTo>
                  <a:lnTo>
                    <a:pt x="333437" y="59601"/>
                  </a:lnTo>
                  <a:lnTo>
                    <a:pt x="347386" y="59601"/>
                  </a:lnTo>
                  <a:lnTo>
                    <a:pt x="362557" y="21382"/>
                  </a:lnTo>
                  <a:close/>
                </a:path>
                <a:path w="487045" h="79375">
                  <a:moveTo>
                    <a:pt x="403242" y="20039"/>
                  </a:moveTo>
                  <a:lnTo>
                    <a:pt x="387443" y="20039"/>
                  </a:lnTo>
                  <a:lnTo>
                    <a:pt x="381247" y="22725"/>
                  </a:lnTo>
                  <a:lnTo>
                    <a:pt x="371541" y="33261"/>
                  </a:lnTo>
                  <a:lnTo>
                    <a:pt x="369266" y="40285"/>
                  </a:lnTo>
                  <a:lnTo>
                    <a:pt x="369166" y="57639"/>
                  </a:lnTo>
                  <a:lnTo>
                    <a:pt x="370921" y="64146"/>
                  </a:lnTo>
                  <a:lnTo>
                    <a:pt x="374639" y="69208"/>
                  </a:lnTo>
                  <a:lnTo>
                    <a:pt x="379389" y="75612"/>
                  </a:lnTo>
                  <a:lnTo>
                    <a:pt x="386617" y="78815"/>
                  </a:lnTo>
                  <a:lnTo>
                    <a:pt x="402520" y="78815"/>
                  </a:lnTo>
                  <a:lnTo>
                    <a:pt x="407683" y="77368"/>
                  </a:lnTo>
                  <a:lnTo>
                    <a:pt x="415841" y="71687"/>
                  </a:lnTo>
                  <a:lnTo>
                    <a:pt x="418760" y="67659"/>
                  </a:lnTo>
                  <a:lnTo>
                    <a:pt x="393123" y="67659"/>
                  </a:lnTo>
                  <a:lnTo>
                    <a:pt x="390231" y="66419"/>
                  </a:lnTo>
                  <a:lnTo>
                    <a:pt x="387960" y="64043"/>
                  </a:lnTo>
                  <a:lnTo>
                    <a:pt x="385688" y="61564"/>
                  </a:lnTo>
                  <a:lnTo>
                    <a:pt x="384449" y="58155"/>
                  </a:lnTo>
                  <a:lnTo>
                    <a:pt x="384345" y="53714"/>
                  </a:lnTo>
                  <a:lnTo>
                    <a:pt x="421520" y="53714"/>
                  </a:lnTo>
                  <a:lnTo>
                    <a:pt x="421209" y="45736"/>
                  </a:lnTo>
                  <a:lnTo>
                    <a:pt x="421007" y="44623"/>
                  </a:lnTo>
                  <a:lnTo>
                    <a:pt x="384655" y="44623"/>
                  </a:lnTo>
                  <a:lnTo>
                    <a:pt x="384652" y="40285"/>
                  </a:lnTo>
                  <a:lnTo>
                    <a:pt x="385584" y="37393"/>
                  </a:lnTo>
                  <a:lnTo>
                    <a:pt x="387753" y="35017"/>
                  </a:lnTo>
                  <a:lnTo>
                    <a:pt x="389818" y="32641"/>
                  </a:lnTo>
                  <a:lnTo>
                    <a:pt x="392503" y="31505"/>
                  </a:lnTo>
                  <a:lnTo>
                    <a:pt x="416699" y="31505"/>
                  </a:lnTo>
                  <a:lnTo>
                    <a:pt x="414601" y="28406"/>
                  </a:lnTo>
                  <a:lnTo>
                    <a:pt x="409851" y="22828"/>
                  </a:lnTo>
                  <a:lnTo>
                    <a:pt x="403242" y="20039"/>
                  </a:lnTo>
                  <a:close/>
                </a:path>
                <a:path w="487045" h="79375">
                  <a:moveTo>
                    <a:pt x="405927" y="59601"/>
                  </a:moveTo>
                  <a:lnTo>
                    <a:pt x="398802" y="67659"/>
                  </a:lnTo>
                  <a:lnTo>
                    <a:pt x="418760" y="67659"/>
                  </a:lnTo>
                  <a:lnTo>
                    <a:pt x="420797" y="62184"/>
                  </a:lnTo>
                  <a:lnTo>
                    <a:pt x="405927" y="59601"/>
                  </a:lnTo>
                  <a:close/>
                </a:path>
                <a:path w="487045" h="79375">
                  <a:moveTo>
                    <a:pt x="416699" y="31505"/>
                  </a:moveTo>
                  <a:lnTo>
                    <a:pt x="398802" y="31505"/>
                  </a:lnTo>
                  <a:lnTo>
                    <a:pt x="401384" y="32538"/>
                  </a:lnTo>
                  <a:lnTo>
                    <a:pt x="403449" y="34810"/>
                  </a:lnTo>
                  <a:lnTo>
                    <a:pt x="405618" y="37083"/>
                  </a:lnTo>
                  <a:lnTo>
                    <a:pt x="406753" y="40285"/>
                  </a:lnTo>
                  <a:lnTo>
                    <a:pt x="406857" y="44623"/>
                  </a:lnTo>
                  <a:lnTo>
                    <a:pt x="421007" y="44623"/>
                  </a:lnTo>
                  <a:lnTo>
                    <a:pt x="419958" y="38852"/>
                  </a:lnTo>
                  <a:lnTo>
                    <a:pt x="417759" y="33072"/>
                  </a:lnTo>
                  <a:lnTo>
                    <a:pt x="416699" y="31505"/>
                  </a:lnTo>
                  <a:close/>
                </a:path>
                <a:path w="487045" h="79375">
                  <a:moveTo>
                    <a:pt x="462103" y="20039"/>
                  </a:moveTo>
                  <a:lnTo>
                    <a:pt x="448988" y="20039"/>
                  </a:lnTo>
                  <a:lnTo>
                    <a:pt x="443309" y="22518"/>
                  </a:lnTo>
                  <a:lnTo>
                    <a:pt x="438868" y="27476"/>
                  </a:lnTo>
                  <a:lnTo>
                    <a:pt x="434325" y="32435"/>
                  </a:lnTo>
                  <a:lnTo>
                    <a:pt x="432156" y="39665"/>
                  </a:lnTo>
                  <a:lnTo>
                    <a:pt x="432156" y="58568"/>
                  </a:lnTo>
                  <a:lnTo>
                    <a:pt x="434428" y="65799"/>
                  </a:lnTo>
                  <a:lnTo>
                    <a:pt x="439075" y="70964"/>
                  </a:lnTo>
                  <a:lnTo>
                    <a:pt x="443618" y="76232"/>
                  </a:lnTo>
                  <a:lnTo>
                    <a:pt x="449195" y="78815"/>
                  </a:lnTo>
                  <a:lnTo>
                    <a:pt x="458798" y="78815"/>
                  </a:lnTo>
                  <a:lnTo>
                    <a:pt x="461896" y="77988"/>
                  </a:lnTo>
                  <a:lnTo>
                    <a:pt x="464994" y="76439"/>
                  </a:lnTo>
                  <a:lnTo>
                    <a:pt x="468195" y="74889"/>
                  </a:lnTo>
                  <a:lnTo>
                    <a:pt x="470880" y="72513"/>
                  </a:lnTo>
                  <a:lnTo>
                    <a:pt x="473152" y="69311"/>
                  </a:lnTo>
                  <a:lnTo>
                    <a:pt x="486989" y="69311"/>
                  </a:lnTo>
                  <a:lnTo>
                    <a:pt x="486989" y="67039"/>
                  </a:lnTo>
                  <a:lnTo>
                    <a:pt x="455494" y="67039"/>
                  </a:lnTo>
                  <a:lnTo>
                    <a:pt x="452189" y="65076"/>
                  </a:lnTo>
                  <a:lnTo>
                    <a:pt x="448162" y="58568"/>
                  </a:lnTo>
                  <a:lnTo>
                    <a:pt x="447336" y="54230"/>
                  </a:lnTo>
                  <a:lnTo>
                    <a:pt x="447336" y="42661"/>
                  </a:lnTo>
                  <a:lnTo>
                    <a:pt x="448472" y="38426"/>
                  </a:lnTo>
                  <a:lnTo>
                    <a:pt x="453222" y="32848"/>
                  </a:lnTo>
                  <a:lnTo>
                    <a:pt x="456217" y="31505"/>
                  </a:lnTo>
                  <a:lnTo>
                    <a:pt x="486989" y="31505"/>
                  </a:lnTo>
                  <a:lnTo>
                    <a:pt x="486989" y="27889"/>
                  </a:lnTo>
                  <a:lnTo>
                    <a:pt x="472119" y="27889"/>
                  </a:lnTo>
                  <a:lnTo>
                    <a:pt x="467472" y="22725"/>
                  </a:lnTo>
                  <a:lnTo>
                    <a:pt x="462103" y="20039"/>
                  </a:lnTo>
                  <a:close/>
                </a:path>
                <a:path w="487045" h="79375">
                  <a:moveTo>
                    <a:pt x="486989" y="69311"/>
                  </a:moveTo>
                  <a:lnTo>
                    <a:pt x="473152" y="69311"/>
                  </a:lnTo>
                  <a:lnTo>
                    <a:pt x="473152" y="77575"/>
                  </a:lnTo>
                  <a:lnTo>
                    <a:pt x="486989" y="77575"/>
                  </a:lnTo>
                  <a:lnTo>
                    <a:pt x="486989" y="69311"/>
                  </a:lnTo>
                  <a:close/>
                </a:path>
                <a:path w="487045" h="79375">
                  <a:moveTo>
                    <a:pt x="486989" y="31505"/>
                  </a:moveTo>
                  <a:lnTo>
                    <a:pt x="463342" y="31505"/>
                  </a:lnTo>
                  <a:lnTo>
                    <a:pt x="466336" y="32848"/>
                  </a:lnTo>
                  <a:lnTo>
                    <a:pt x="470983" y="38529"/>
                  </a:lnTo>
                  <a:lnTo>
                    <a:pt x="471993" y="42661"/>
                  </a:lnTo>
                  <a:lnTo>
                    <a:pt x="472119" y="55470"/>
                  </a:lnTo>
                  <a:lnTo>
                    <a:pt x="470983" y="59808"/>
                  </a:lnTo>
                  <a:lnTo>
                    <a:pt x="468608" y="62700"/>
                  </a:lnTo>
                  <a:lnTo>
                    <a:pt x="466130" y="65593"/>
                  </a:lnTo>
                  <a:lnTo>
                    <a:pt x="463238" y="67039"/>
                  </a:lnTo>
                  <a:lnTo>
                    <a:pt x="486989" y="67039"/>
                  </a:lnTo>
                  <a:lnTo>
                    <a:pt x="486989" y="31505"/>
                  </a:lnTo>
                  <a:close/>
                </a:path>
                <a:path w="487045" h="79375">
                  <a:moveTo>
                    <a:pt x="486989" y="0"/>
                  </a:moveTo>
                  <a:lnTo>
                    <a:pt x="472119" y="0"/>
                  </a:lnTo>
                  <a:lnTo>
                    <a:pt x="472119" y="27889"/>
                  </a:lnTo>
                  <a:lnTo>
                    <a:pt x="486989" y="27889"/>
                  </a:lnTo>
                  <a:lnTo>
                    <a:pt x="4869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137174" y="3055930"/>
              <a:ext cx="309880" cy="0"/>
            </a:xfrm>
            <a:custGeom>
              <a:avLst/>
              <a:gdLst/>
              <a:ahLst/>
              <a:cxnLst/>
              <a:rect l="l" t="t" r="r" b="b"/>
              <a:pathLst>
                <a:path w="309879">
                  <a:moveTo>
                    <a:pt x="0" y="0"/>
                  </a:moveTo>
                  <a:lnTo>
                    <a:pt x="309789" y="0"/>
                  </a:lnTo>
                </a:path>
              </a:pathLst>
            </a:custGeom>
            <a:ln w="2065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106195" y="2818658"/>
              <a:ext cx="890905" cy="325755"/>
            </a:xfrm>
            <a:custGeom>
              <a:avLst/>
              <a:gdLst/>
              <a:ahLst/>
              <a:cxnLst/>
              <a:rect l="l" t="t" r="r" b="b"/>
              <a:pathLst>
                <a:path w="890904" h="325755">
                  <a:moveTo>
                    <a:pt x="0" y="325383"/>
                  </a:moveTo>
                  <a:lnTo>
                    <a:pt x="890645" y="325383"/>
                  </a:lnTo>
                  <a:lnTo>
                    <a:pt x="890645" y="0"/>
                  </a:lnTo>
                  <a:lnTo>
                    <a:pt x="0" y="0"/>
                  </a:lnTo>
                  <a:lnTo>
                    <a:pt x="0" y="325383"/>
                  </a:lnTo>
                  <a:close/>
                </a:path>
              </a:pathLst>
            </a:custGeom>
            <a:ln w="5164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565940" y="5320318"/>
            <a:ext cx="180975" cy="215265"/>
            <a:chOff x="565940" y="5320318"/>
            <a:chExt cx="180975" cy="215265"/>
          </a:xfrm>
        </p:grpSpPr>
        <p:sp>
          <p:nvSpPr>
            <p:cNvPr id="20" name="object 20"/>
            <p:cNvSpPr/>
            <p:nvPr/>
          </p:nvSpPr>
          <p:spPr>
            <a:xfrm>
              <a:off x="690991" y="5447114"/>
              <a:ext cx="56515" cy="88265"/>
            </a:xfrm>
            <a:custGeom>
              <a:avLst/>
              <a:gdLst/>
              <a:ahLst/>
              <a:cxnLst/>
              <a:rect l="l" t="t" r="r" b="b"/>
              <a:pathLst>
                <a:path w="56515" h="88264">
                  <a:moveTo>
                    <a:pt x="36307" y="0"/>
                  </a:moveTo>
                  <a:lnTo>
                    <a:pt x="19620" y="0"/>
                  </a:lnTo>
                  <a:lnTo>
                    <a:pt x="13124" y="2943"/>
                  </a:lnTo>
                  <a:lnTo>
                    <a:pt x="0" y="43838"/>
                  </a:lnTo>
                  <a:lnTo>
                    <a:pt x="495" y="55379"/>
                  </a:lnTo>
                  <a:lnTo>
                    <a:pt x="19589" y="87967"/>
                  </a:lnTo>
                  <a:lnTo>
                    <a:pt x="36307" y="87967"/>
                  </a:lnTo>
                  <a:lnTo>
                    <a:pt x="42812" y="85033"/>
                  </a:lnTo>
                  <a:lnTo>
                    <a:pt x="47470" y="79155"/>
                  </a:lnTo>
                  <a:lnTo>
                    <a:pt x="50377" y="74280"/>
                  </a:lnTo>
                  <a:lnTo>
                    <a:pt x="25970" y="74280"/>
                  </a:lnTo>
                  <a:lnTo>
                    <a:pt x="24181" y="73639"/>
                  </a:lnTo>
                  <a:lnTo>
                    <a:pt x="21107" y="71140"/>
                  </a:lnTo>
                  <a:lnTo>
                    <a:pt x="19816" y="68630"/>
                  </a:lnTo>
                  <a:lnTo>
                    <a:pt x="17781" y="61068"/>
                  </a:lnTo>
                  <a:lnTo>
                    <a:pt x="17367" y="55379"/>
                  </a:lnTo>
                  <a:lnTo>
                    <a:pt x="17384" y="32527"/>
                  </a:lnTo>
                  <a:lnTo>
                    <a:pt x="25970" y="13697"/>
                  </a:lnTo>
                  <a:lnTo>
                    <a:pt x="50373" y="13697"/>
                  </a:lnTo>
                  <a:lnTo>
                    <a:pt x="47532" y="8935"/>
                  </a:lnTo>
                  <a:lnTo>
                    <a:pt x="42823" y="2974"/>
                  </a:lnTo>
                  <a:lnTo>
                    <a:pt x="36307" y="0"/>
                  </a:lnTo>
                  <a:close/>
                </a:path>
                <a:path w="56515" h="88264">
                  <a:moveTo>
                    <a:pt x="50373" y="13697"/>
                  </a:moveTo>
                  <a:lnTo>
                    <a:pt x="29966" y="13697"/>
                  </a:lnTo>
                  <a:lnTo>
                    <a:pt x="31732" y="14327"/>
                  </a:lnTo>
                  <a:lnTo>
                    <a:pt x="34830" y="16878"/>
                  </a:lnTo>
                  <a:lnTo>
                    <a:pt x="36111" y="19399"/>
                  </a:lnTo>
                  <a:lnTo>
                    <a:pt x="38145" y="26960"/>
                  </a:lnTo>
                  <a:lnTo>
                    <a:pt x="38559" y="32527"/>
                  </a:lnTo>
                  <a:lnTo>
                    <a:pt x="38561" y="55379"/>
                  </a:lnTo>
                  <a:lnTo>
                    <a:pt x="38093" y="61285"/>
                  </a:lnTo>
                  <a:lnTo>
                    <a:pt x="36090" y="68815"/>
                  </a:lnTo>
                  <a:lnTo>
                    <a:pt x="34882" y="71088"/>
                  </a:lnTo>
                  <a:lnTo>
                    <a:pt x="31714" y="73650"/>
                  </a:lnTo>
                  <a:lnTo>
                    <a:pt x="29966" y="74280"/>
                  </a:lnTo>
                  <a:lnTo>
                    <a:pt x="50377" y="74280"/>
                  </a:lnTo>
                  <a:lnTo>
                    <a:pt x="51170" y="72950"/>
                  </a:lnTo>
                  <a:lnTo>
                    <a:pt x="53813" y="65024"/>
                  </a:lnTo>
                  <a:lnTo>
                    <a:pt x="55398" y="55379"/>
                  </a:lnTo>
                  <a:lnTo>
                    <a:pt x="55927" y="44014"/>
                  </a:lnTo>
                  <a:lnTo>
                    <a:pt x="55385" y="32527"/>
                  </a:lnTo>
                  <a:lnTo>
                    <a:pt x="53805" y="22920"/>
                  </a:lnTo>
                  <a:lnTo>
                    <a:pt x="51205" y="15090"/>
                  </a:lnTo>
                  <a:lnTo>
                    <a:pt x="50373" y="13697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65940" y="5320318"/>
              <a:ext cx="81836" cy="865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1227527" y="5447114"/>
            <a:ext cx="195787" cy="879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35024" y="5447114"/>
            <a:ext cx="196613" cy="879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446332" y="5447114"/>
            <a:ext cx="193525" cy="879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054254" y="5447114"/>
            <a:ext cx="193928" cy="880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32321" y="5447114"/>
            <a:ext cx="258445" cy="88265"/>
          </a:xfrm>
          <a:custGeom>
            <a:avLst/>
            <a:gdLst/>
            <a:ahLst/>
            <a:cxnLst/>
            <a:rect l="l" t="t" r="r" b="b"/>
            <a:pathLst>
              <a:path w="258445" h="88264">
                <a:moveTo>
                  <a:pt x="37897" y="24274"/>
                </a:moveTo>
                <a:lnTo>
                  <a:pt x="21375" y="24274"/>
                </a:lnTo>
                <a:lnTo>
                  <a:pt x="21375" y="86500"/>
                </a:lnTo>
                <a:lnTo>
                  <a:pt x="37897" y="86500"/>
                </a:lnTo>
                <a:lnTo>
                  <a:pt x="37897" y="24274"/>
                </a:lnTo>
                <a:close/>
              </a:path>
              <a:path w="258445" h="88264">
                <a:moveTo>
                  <a:pt x="37897" y="0"/>
                </a:moveTo>
                <a:lnTo>
                  <a:pt x="24473" y="0"/>
                </a:lnTo>
                <a:lnTo>
                  <a:pt x="22614" y="5247"/>
                </a:lnTo>
                <a:lnTo>
                  <a:pt x="19103" y="9844"/>
                </a:lnTo>
                <a:lnTo>
                  <a:pt x="8983" y="17715"/>
                </a:lnTo>
                <a:lnTo>
                  <a:pt x="4337" y="20390"/>
                </a:lnTo>
                <a:lnTo>
                  <a:pt x="0" y="21805"/>
                </a:lnTo>
                <a:lnTo>
                  <a:pt x="0" y="36783"/>
                </a:lnTo>
                <a:lnTo>
                  <a:pt x="8261" y="34087"/>
                </a:lnTo>
                <a:lnTo>
                  <a:pt x="15282" y="29914"/>
                </a:lnTo>
                <a:lnTo>
                  <a:pt x="21375" y="24274"/>
                </a:lnTo>
                <a:lnTo>
                  <a:pt x="37897" y="24274"/>
                </a:lnTo>
                <a:lnTo>
                  <a:pt x="37897" y="0"/>
                </a:lnTo>
                <a:close/>
              </a:path>
              <a:path w="258445" h="88264">
                <a:moveTo>
                  <a:pt x="100784" y="0"/>
                </a:moveTo>
                <a:lnTo>
                  <a:pt x="84056" y="0"/>
                </a:lnTo>
                <a:lnTo>
                  <a:pt x="77653" y="2943"/>
                </a:lnTo>
                <a:lnTo>
                  <a:pt x="64436" y="43838"/>
                </a:lnTo>
                <a:lnTo>
                  <a:pt x="64934" y="55379"/>
                </a:lnTo>
                <a:lnTo>
                  <a:pt x="84056" y="87967"/>
                </a:lnTo>
                <a:lnTo>
                  <a:pt x="100784" y="87967"/>
                </a:lnTo>
                <a:lnTo>
                  <a:pt x="107290" y="85033"/>
                </a:lnTo>
                <a:lnTo>
                  <a:pt x="111937" y="79155"/>
                </a:lnTo>
                <a:lnTo>
                  <a:pt x="114859" y="74280"/>
                </a:lnTo>
                <a:lnTo>
                  <a:pt x="90458" y="74280"/>
                </a:lnTo>
                <a:lnTo>
                  <a:pt x="88690" y="73639"/>
                </a:lnTo>
                <a:lnTo>
                  <a:pt x="81878" y="55379"/>
                </a:lnTo>
                <a:lnTo>
                  <a:pt x="81883" y="32527"/>
                </a:lnTo>
                <a:lnTo>
                  <a:pt x="90458" y="13697"/>
                </a:lnTo>
                <a:lnTo>
                  <a:pt x="114871" y="13697"/>
                </a:lnTo>
                <a:lnTo>
                  <a:pt x="112040" y="8935"/>
                </a:lnTo>
                <a:lnTo>
                  <a:pt x="107290" y="2974"/>
                </a:lnTo>
                <a:lnTo>
                  <a:pt x="100784" y="0"/>
                </a:lnTo>
                <a:close/>
              </a:path>
              <a:path w="258445" h="88264">
                <a:moveTo>
                  <a:pt x="114871" y="13697"/>
                </a:moveTo>
                <a:lnTo>
                  <a:pt x="94485" y="13697"/>
                </a:lnTo>
                <a:lnTo>
                  <a:pt x="96241" y="14327"/>
                </a:lnTo>
                <a:lnTo>
                  <a:pt x="99339" y="16878"/>
                </a:lnTo>
                <a:lnTo>
                  <a:pt x="100578" y="19399"/>
                </a:lnTo>
                <a:lnTo>
                  <a:pt x="102643" y="26960"/>
                </a:lnTo>
                <a:lnTo>
                  <a:pt x="103057" y="32527"/>
                </a:lnTo>
                <a:lnTo>
                  <a:pt x="103050" y="55379"/>
                </a:lnTo>
                <a:lnTo>
                  <a:pt x="102540" y="61285"/>
                </a:lnTo>
                <a:lnTo>
                  <a:pt x="101404" y="65520"/>
                </a:lnTo>
                <a:lnTo>
                  <a:pt x="100578" y="68815"/>
                </a:lnTo>
                <a:lnTo>
                  <a:pt x="99339" y="71088"/>
                </a:lnTo>
                <a:lnTo>
                  <a:pt x="96213" y="73650"/>
                </a:lnTo>
                <a:lnTo>
                  <a:pt x="94485" y="74280"/>
                </a:lnTo>
                <a:lnTo>
                  <a:pt x="114859" y="74280"/>
                </a:lnTo>
                <a:lnTo>
                  <a:pt x="115656" y="72950"/>
                </a:lnTo>
                <a:lnTo>
                  <a:pt x="118300" y="65024"/>
                </a:lnTo>
                <a:lnTo>
                  <a:pt x="119880" y="55379"/>
                </a:lnTo>
                <a:lnTo>
                  <a:pt x="120404" y="44014"/>
                </a:lnTo>
                <a:lnTo>
                  <a:pt x="119865" y="32527"/>
                </a:lnTo>
                <a:lnTo>
                  <a:pt x="118291" y="22920"/>
                </a:lnTo>
                <a:lnTo>
                  <a:pt x="115700" y="15090"/>
                </a:lnTo>
                <a:lnTo>
                  <a:pt x="114871" y="13697"/>
                </a:lnTo>
                <a:close/>
              </a:path>
              <a:path w="258445" h="88264">
                <a:moveTo>
                  <a:pt x="169661" y="0"/>
                </a:moveTo>
                <a:lnTo>
                  <a:pt x="153036" y="0"/>
                </a:lnTo>
                <a:lnTo>
                  <a:pt x="146530" y="2943"/>
                </a:lnTo>
                <a:lnTo>
                  <a:pt x="133416" y="43838"/>
                </a:lnTo>
                <a:lnTo>
                  <a:pt x="133912" y="55379"/>
                </a:lnTo>
                <a:lnTo>
                  <a:pt x="152932" y="87967"/>
                </a:lnTo>
                <a:lnTo>
                  <a:pt x="169661" y="87967"/>
                </a:lnTo>
                <a:lnTo>
                  <a:pt x="176167" y="85033"/>
                </a:lnTo>
                <a:lnTo>
                  <a:pt x="180813" y="79155"/>
                </a:lnTo>
                <a:lnTo>
                  <a:pt x="183735" y="74280"/>
                </a:lnTo>
                <a:lnTo>
                  <a:pt x="159335" y="74280"/>
                </a:lnTo>
                <a:lnTo>
                  <a:pt x="157566" y="73639"/>
                </a:lnTo>
                <a:lnTo>
                  <a:pt x="154481" y="71140"/>
                </a:lnTo>
                <a:lnTo>
                  <a:pt x="153242" y="68630"/>
                </a:lnTo>
                <a:lnTo>
                  <a:pt x="151177" y="61068"/>
                </a:lnTo>
                <a:lnTo>
                  <a:pt x="150754" y="55379"/>
                </a:lnTo>
                <a:lnTo>
                  <a:pt x="150759" y="32527"/>
                </a:lnTo>
                <a:lnTo>
                  <a:pt x="159335" y="13697"/>
                </a:lnTo>
                <a:lnTo>
                  <a:pt x="183748" y="13697"/>
                </a:lnTo>
                <a:lnTo>
                  <a:pt x="180917" y="8935"/>
                </a:lnTo>
                <a:lnTo>
                  <a:pt x="176167" y="2974"/>
                </a:lnTo>
                <a:lnTo>
                  <a:pt x="169661" y="0"/>
                </a:lnTo>
                <a:close/>
              </a:path>
              <a:path w="258445" h="88264">
                <a:moveTo>
                  <a:pt x="183748" y="13697"/>
                </a:moveTo>
                <a:lnTo>
                  <a:pt x="163362" y="13697"/>
                </a:lnTo>
                <a:lnTo>
                  <a:pt x="165117" y="14327"/>
                </a:lnTo>
                <a:lnTo>
                  <a:pt x="168215" y="16878"/>
                </a:lnTo>
                <a:lnTo>
                  <a:pt x="169454" y="19399"/>
                </a:lnTo>
                <a:lnTo>
                  <a:pt x="171520" y="26960"/>
                </a:lnTo>
                <a:lnTo>
                  <a:pt x="171934" y="32527"/>
                </a:lnTo>
                <a:lnTo>
                  <a:pt x="171945" y="55379"/>
                </a:lnTo>
                <a:lnTo>
                  <a:pt x="171520" y="61285"/>
                </a:lnTo>
                <a:lnTo>
                  <a:pt x="163362" y="74280"/>
                </a:lnTo>
                <a:lnTo>
                  <a:pt x="183735" y="74280"/>
                </a:lnTo>
                <a:lnTo>
                  <a:pt x="184533" y="72950"/>
                </a:lnTo>
                <a:lnTo>
                  <a:pt x="187177" y="65024"/>
                </a:lnTo>
                <a:lnTo>
                  <a:pt x="188757" y="55379"/>
                </a:lnTo>
                <a:lnTo>
                  <a:pt x="189281" y="44014"/>
                </a:lnTo>
                <a:lnTo>
                  <a:pt x="188742" y="32527"/>
                </a:lnTo>
                <a:lnTo>
                  <a:pt x="187167" y="22920"/>
                </a:lnTo>
                <a:lnTo>
                  <a:pt x="184576" y="15090"/>
                </a:lnTo>
                <a:lnTo>
                  <a:pt x="183748" y="13697"/>
                </a:lnTo>
                <a:close/>
              </a:path>
              <a:path w="258445" h="88264">
                <a:moveTo>
                  <a:pt x="238641" y="0"/>
                </a:moveTo>
                <a:lnTo>
                  <a:pt x="221912" y="0"/>
                </a:lnTo>
                <a:lnTo>
                  <a:pt x="215407" y="2943"/>
                </a:lnTo>
                <a:lnTo>
                  <a:pt x="202292" y="43838"/>
                </a:lnTo>
                <a:lnTo>
                  <a:pt x="202790" y="55379"/>
                </a:lnTo>
                <a:lnTo>
                  <a:pt x="221912" y="87967"/>
                </a:lnTo>
                <a:lnTo>
                  <a:pt x="238641" y="87967"/>
                </a:lnTo>
                <a:lnTo>
                  <a:pt x="245146" y="85033"/>
                </a:lnTo>
                <a:lnTo>
                  <a:pt x="249793" y="79155"/>
                </a:lnTo>
                <a:lnTo>
                  <a:pt x="252681" y="74280"/>
                </a:lnTo>
                <a:lnTo>
                  <a:pt x="228211" y="74280"/>
                </a:lnTo>
                <a:lnTo>
                  <a:pt x="226443" y="73639"/>
                </a:lnTo>
                <a:lnTo>
                  <a:pt x="223358" y="71140"/>
                </a:lnTo>
                <a:lnTo>
                  <a:pt x="222119" y="68630"/>
                </a:lnTo>
                <a:lnTo>
                  <a:pt x="220053" y="61068"/>
                </a:lnTo>
                <a:lnTo>
                  <a:pt x="219631" y="55379"/>
                </a:lnTo>
                <a:lnTo>
                  <a:pt x="219656" y="32527"/>
                </a:lnTo>
                <a:lnTo>
                  <a:pt x="220157" y="26722"/>
                </a:lnTo>
                <a:lnTo>
                  <a:pt x="221293" y="22446"/>
                </a:lnTo>
                <a:lnTo>
                  <a:pt x="222119" y="19161"/>
                </a:lnTo>
                <a:lnTo>
                  <a:pt x="223358" y="16878"/>
                </a:lnTo>
                <a:lnTo>
                  <a:pt x="226456" y="14327"/>
                </a:lnTo>
                <a:lnTo>
                  <a:pt x="228211" y="13697"/>
                </a:lnTo>
                <a:lnTo>
                  <a:pt x="252637" y="13697"/>
                </a:lnTo>
                <a:lnTo>
                  <a:pt x="249793" y="8935"/>
                </a:lnTo>
                <a:lnTo>
                  <a:pt x="245146" y="2974"/>
                </a:lnTo>
                <a:lnTo>
                  <a:pt x="238641" y="0"/>
                </a:lnTo>
                <a:close/>
              </a:path>
              <a:path w="258445" h="88264">
                <a:moveTo>
                  <a:pt x="252637" y="13697"/>
                </a:moveTo>
                <a:lnTo>
                  <a:pt x="232239" y="13697"/>
                </a:lnTo>
                <a:lnTo>
                  <a:pt x="233994" y="14327"/>
                </a:lnTo>
                <a:lnTo>
                  <a:pt x="237092" y="16878"/>
                </a:lnTo>
                <a:lnTo>
                  <a:pt x="240822" y="55379"/>
                </a:lnTo>
                <a:lnTo>
                  <a:pt x="240396" y="61285"/>
                </a:lnTo>
                <a:lnTo>
                  <a:pt x="239260" y="65520"/>
                </a:lnTo>
                <a:lnTo>
                  <a:pt x="238434" y="68815"/>
                </a:lnTo>
                <a:lnTo>
                  <a:pt x="237195" y="71088"/>
                </a:lnTo>
                <a:lnTo>
                  <a:pt x="235646" y="72369"/>
                </a:lnTo>
                <a:lnTo>
                  <a:pt x="233966" y="73650"/>
                </a:lnTo>
                <a:lnTo>
                  <a:pt x="232239" y="74280"/>
                </a:lnTo>
                <a:lnTo>
                  <a:pt x="252681" y="74280"/>
                </a:lnTo>
                <a:lnTo>
                  <a:pt x="253469" y="72950"/>
                </a:lnTo>
                <a:lnTo>
                  <a:pt x="256118" y="65024"/>
                </a:lnTo>
                <a:lnTo>
                  <a:pt x="257722" y="55379"/>
                </a:lnTo>
                <a:lnTo>
                  <a:pt x="258261" y="44014"/>
                </a:lnTo>
                <a:lnTo>
                  <a:pt x="257705" y="32527"/>
                </a:lnTo>
                <a:lnTo>
                  <a:pt x="256095" y="22920"/>
                </a:lnTo>
                <a:lnTo>
                  <a:pt x="253469" y="15090"/>
                </a:lnTo>
                <a:lnTo>
                  <a:pt x="252637" y="136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34673" y="5616127"/>
            <a:ext cx="928956" cy="12423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15176" y="4444851"/>
            <a:ext cx="38100" cy="86995"/>
          </a:xfrm>
          <a:custGeom>
            <a:avLst/>
            <a:gdLst/>
            <a:ahLst/>
            <a:cxnLst/>
            <a:rect l="l" t="t" r="r" b="b"/>
            <a:pathLst>
              <a:path w="38100" h="86995">
                <a:moveTo>
                  <a:pt x="37825" y="0"/>
                </a:moveTo>
                <a:lnTo>
                  <a:pt x="24432" y="0"/>
                </a:lnTo>
                <a:lnTo>
                  <a:pt x="22552" y="5268"/>
                </a:lnTo>
                <a:lnTo>
                  <a:pt x="19093" y="9916"/>
                </a:lnTo>
                <a:lnTo>
                  <a:pt x="8983" y="17766"/>
                </a:lnTo>
                <a:lnTo>
                  <a:pt x="4306" y="20452"/>
                </a:lnTo>
                <a:lnTo>
                  <a:pt x="0" y="21795"/>
                </a:lnTo>
                <a:lnTo>
                  <a:pt x="0" y="36773"/>
                </a:lnTo>
                <a:lnTo>
                  <a:pt x="8178" y="34087"/>
                </a:lnTo>
                <a:lnTo>
                  <a:pt x="15293" y="29955"/>
                </a:lnTo>
                <a:lnTo>
                  <a:pt x="21323" y="24274"/>
                </a:lnTo>
                <a:lnTo>
                  <a:pt x="21323" y="86562"/>
                </a:lnTo>
                <a:lnTo>
                  <a:pt x="37825" y="86562"/>
                </a:lnTo>
                <a:lnTo>
                  <a:pt x="3782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11004" y="2695529"/>
            <a:ext cx="58419" cy="86995"/>
          </a:xfrm>
          <a:custGeom>
            <a:avLst/>
            <a:gdLst/>
            <a:ahLst/>
            <a:cxnLst/>
            <a:rect l="l" t="t" r="r" b="b"/>
            <a:pathLst>
              <a:path w="58420" h="86994">
                <a:moveTo>
                  <a:pt x="54099" y="0"/>
                </a:moveTo>
                <a:lnTo>
                  <a:pt x="10450" y="0"/>
                </a:lnTo>
                <a:lnTo>
                  <a:pt x="1992" y="44830"/>
                </a:lnTo>
                <a:lnTo>
                  <a:pt x="15386" y="46793"/>
                </a:lnTo>
                <a:lnTo>
                  <a:pt x="19145" y="42558"/>
                </a:lnTo>
                <a:lnTo>
                  <a:pt x="23399" y="40492"/>
                </a:lnTo>
                <a:lnTo>
                  <a:pt x="31939" y="40492"/>
                </a:lnTo>
                <a:lnTo>
                  <a:pt x="35016" y="41834"/>
                </a:lnTo>
                <a:lnTo>
                  <a:pt x="39756" y="47103"/>
                </a:lnTo>
                <a:lnTo>
                  <a:pt x="40943" y="51028"/>
                </a:lnTo>
                <a:lnTo>
                  <a:pt x="40943" y="61977"/>
                </a:lnTo>
                <a:lnTo>
                  <a:pt x="39746" y="66212"/>
                </a:lnTo>
                <a:lnTo>
                  <a:pt x="34964" y="71790"/>
                </a:lnTo>
                <a:lnTo>
                  <a:pt x="32052" y="73237"/>
                </a:lnTo>
                <a:lnTo>
                  <a:pt x="25588" y="73237"/>
                </a:lnTo>
                <a:lnTo>
                  <a:pt x="22924" y="72100"/>
                </a:lnTo>
                <a:lnTo>
                  <a:pt x="18308" y="67762"/>
                </a:lnTo>
                <a:lnTo>
                  <a:pt x="16914" y="64870"/>
                </a:lnTo>
                <a:lnTo>
                  <a:pt x="16449" y="61151"/>
                </a:lnTo>
                <a:lnTo>
                  <a:pt x="0" y="62804"/>
                </a:lnTo>
                <a:lnTo>
                  <a:pt x="981" y="70034"/>
                </a:lnTo>
                <a:lnTo>
                  <a:pt x="3975" y="75819"/>
                </a:lnTo>
                <a:lnTo>
                  <a:pt x="14002" y="84289"/>
                </a:lnTo>
                <a:lnTo>
                  <a:pt x="20477" y="86458"/>
                </a:lnTo>
                <a:lnTo>
                  <a:pt x="28428" y="86458"/>
                </a:lnTo>
                <a:lnTo>
                  <a:pt x="57920" y="63114"/>
                </a:lnTo>
                <a:lnTo>
                  <a:pt x="57920" y="47619"/>
                </a:lnTo>
                <a:lnTo>
                  <a:pt x="55369" y="40698"/>
                </a:lnTo>
                <a:lnTo>
                  <a:pt x="45187" y="29955"/>
                </a:lnTo>
                <a:lnTo>
                  <a:pt x="38981" y="27373"/>
                </a:lnTo>
                <a:lnTo>
                  <a:pt x="27819" y="27373"/>
                </a:lnTo>
                <a:lnTo>
                  <a:pt x="24060" y="28303"/>
                </a:lnTo>
                <a:lnTo>
                  <a:pt x="20384" y="30059"/>
                </a:lnTo>
                <a:lnTo>
                  <a:pt x="22965" y="15494"/>
                </a:lnTo>
                <a:lnTo>
                  <a:pt x="54099" y="15494"/>
                </a:lnTo>
                <a:lnTo>
                  <a:pt x="5409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97311" y="3589042"/>
            <a:ext cx="124194" cy="92439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" name="object 31"/>
          <p:cNvGrpSpPr/>
          <p:nvPr/>
        </p:nvGrpSpPr>
        <p:grpSpPr>
          <a:xfrm>
            <a:off x="5011522" y="2453639"/>
            <a:ext cx="3967479" cy="1713230"/>
            <a:chOff x="5011522" y="2453639"/>
            <a:chExt cx="3967479" cy="1713230"/>
          </a:xfrm>
        </p:grpSpPr>
        <p:sp>
          <p:nvSpPr>
            <p:cNvPr id="32" name="object 32"/>
            <p:cNvSpPr/>
            <p:nvPr/>
          </p:nvSpPr>
          <p:spPr>
            <a:xfrm>
              <a:off x="5136987" y="2792265"/>
              <a:ext cx="2393950" cy="1174750"/>
            </a:xfrm>
            <a:custGeom>
              <a:avLst/>
              <a:gdLst/>
              <a:ahLst/>
              <a:cxnLst/>
              <a:rect l="l" t="t" r="r" b="b"/>
              <a:pathLst>
                <a:path w="2393950" h="1174750">
                  <a:moveTo>
                    <a:pt x="0" y="1174702"/>
                  </a:moveTo>
                  <a:lnTo>
                    <a:pt x="0" y="0"/>
                  </a:lnTo>
                </a:path>
                <a:path w="2393950" h="1174750">
                  <a:moveTo>
                    <a:pt x="478770" y="1174702"/>
                  </a:moveTo>
                  <a:lnTo>
                    <a:pt x="478770" y="0"/>
                  </a:lnTo>
                </a:path>
                <a:path w="2393950" h="1174750">
                  <a:moveTo>
                    <a:pt x="957587" y="1174702"/>
                  </a:moveTo>
                  <a:lnTo>
                    <a:pt x="957587" y="0"/>
                  </a:lnTo>
                </a:path>
                <a:path w="2393950" h="1174750">
                  <a:moveTo>
                    <a:pt x="1436263" y="1174702"/>
                  </a:moveTo>
                  <a:lnTo>
                    <a:pt x="1436263" y="0"/>
                  </a:lnTo>
                </a:path>
                <a:path w="2393950" h="1174750">
                  <a:moveTo>
                    <a:pt x="1915057" y="1174702"/>
                  </a:moveTo>
                  <a:lnTo>
                    <a:pt x="1915057" y="0"/>
                  </a:lnTo>
                </a:path>
                <a:path w="2393950" h="1174750">
                  <a:moveTo>
                    <a:pt x="2393851" y="1174702"/>
                  </a:moveTo>
                  <a:lnTo>
                    <a:pt x="2393851" y="0"/>
                  </a:lnTo>
                </a:path>
              </a:pathLst>
            </a:custGeom>
            <a:ln w="588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009633" y="3242715"/>
              <a:ext cx="478790" cy="724535"/>
            </a:xfrm>
            <a:custGeom>
              <a:avLst/>
              <a:gdLst/>
              <a:ahLst/>
              <a:cxnLst/>
              <a:rect l="l" t="t" r="r" b="b"/>
              <a:pathLst>
                <a:path w="478790" h="724535">
                  <a:moveTo>
                    <a:pt x="0" y="0"/>
                  </a:moveTo>
                  <a:lnTo>
                    <a:pt x="0" y="724252"/>
                  </a:lnTo>
                </a:path>
                <a:path w="478790" h="724535">
                  <a:moveTo>
                    <a:pt x="478676" y="0"/>
                  </a:moveTo>
                  <a:lnTo>
                    <a:pt x="478676" y="724252"/>
                  </a:lnTo>
                </a:path>
              </a:pathLst>
            </a:custGeom>
            <a:ln w="5883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136987" y="2792265"/>
              <a:ext cx="3830320" cy="1174750"/>
            </a:xfrm>
            <a:custGeom>
              <a:avLst/>
              <a:gdLst/>
              <a:ahLst/>
              <a:cxnLst/>
              <a:rect l="l" t="t" r="r" b="b"/>
              <a:pathLst>
                <a:path w="3830320" h="1174750">
                  <a:moveTo>
                    <a:pt x="3830115" y="1174702"/>
                  </a:moveTo>
                  <a:lnTo>
                    <a:pt x="3830115" y="0"/>
                  </a:lnTo>
                </a:path>
                <a:path w="3830320" h="1174750">
                  <a:moveTo>
                    <a:pt x="3830115" y="1174702"/>
                  </a:moveTo>
                  <a:lnTo>
                    <a:pt x="0" y="1174702"/>
                  </a:lnTo>
                </a:path>
                <a:path w="3830320" h="1174750">
                  <a:moveTo>
                    <a:pt x="3830115" y="587292"/>
                  </a:moveTo>
                  <a:lnTo>
                    <a:pt x="0" y="587292"/>
                  </a:lnTo>
                </a:path>
              </a:pathLst>
            </a:custGeom>
            <a:ln w="588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009633" y="2792265"/>
              <a:ext cx="478790" cy="71120"/>
            </a:xfrm>
            <a:custGeom>
              <a:avLst/>
              <a:gdLst/>
              <a:ahLst/>
              <a:cxnLst/>
              <a:rect l="l" t="t" r="r" b="b"/>
              <a:pathLst>
                <a:path w="478790" h="71119">
                  <a:moveTo>
                    <a:pt x="0" y="0"/>
                  </a:moveTo>
                  <a:lnTo>
                    <a:pt x="0" y="70658"/>
                  </a:lnTo>
                </a:path>
                <a:path w="478790" h="71119">
                  <a:moveTo>
                    <a:pt x="478676" y="0"/>
                  </a:moveTo>
                  <a:lnTo>
                    <a:pt x="478676" y="70658"/>
                  </a:lnTo>
                </a:path>
              </a:pathLst>
            </a:custGeom>
            <a:ln w="5883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136987" y="2792265"/>
              <a:ext cx="3830320" cy="0"/>
            </a:xfrm>
            <a:custGeom>
              <a:avLst/>
              <a:gdLst/>
              <a:ahLst/>
              <a:cxnLst/>
              <a:rect l="l" t="t" r="r" b="b"/>
              <a:pathLst>
                <a:path w="3830320">
                  <a:moveTo>
                    <a:pt x="3830115" y="0"/>
                  </a:moveTo>
                  <a:lnTo>
                    <a:pt x="0" y="0"/>
                  </a:lnTo>
                </a:path>
              </a:pathLst>
            </a:custGeom>
            <a:ln w="5888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134038" y="2789326"/>
              <a:ext cx="3836035" cy="1181100"/>
            </a:xfrm>
            <a:custGeom>
              <a:avLst/>
              <a:gdLst/>
              <a:ahLst/>
              <a:cxnLst/>
              <a:rect l="l" t="t" r="r" b="b"/>
              <a:pathLst>
                <a:path w="3836034" h="1181100">
                  <a:moveTo>
                    <a:pt x="3835997" y="0"/>
                  </a:moveTo>
                  <a:lnTo>
                    <a:pt x="3832999" y="0"/>
                  </a:lnTo>
                  <a:lnTo>
                    <a:pt x="3830116" y="0"/>
                  </a:lnTo>
                  <a:lnTo>
                    <a:pt x="3830116" y="5892"/>
                  </a:lnTo>
                  <a:lnTo>
                    <a:pt x="3830116" y="587298"/>
                  </a:lnTo>
                  <a:lnTo>
                    <a:pt x="3791762" y="587298"/>
                  </a:lnTo>
                  <a:lnTo>
                    <a:pt x="3791762" y="593178"/>
                  </a:lnTo>
                  <a:lnTo>
                    <a:pt x="3830116" y="593178"/>
                  </a:lnTo>
                  <a:lnTo>
                    <a:pt x="3830116" y="1174699"/>
                  </a:lnTo>
                  <a:lnTo>
                    <a:pt x="3791762" y="1174699"/>
                  </a:lnTo>
                  <a:lnTo>
                    <a:pt x="3357207" y="1174699"/>
                  </a:lnTo>
                  <a:lnTo>
                    <a:pt x="3357207" y="1136370"/>
                  </a:lnTo>
                  <a:lnTo>
                    <a:pt x="3351326" y="1136370"/>
                  </a:lnTo>
                  <a:lnTo>
                    <a:pt x="3351326" y="1174699"/>
                  </a:lnTo>
                  <a:lnTo>
                    <a:pt x="2878417" y="1174699"/>
                  </a:lnTo>
                  <a:lnTo>
                    <a:pt x="2878417" y="1136370"/>
                  </a:lnTo>
                  <a:lnTo>
                    <a:pt x="2872524" y="1136370"/>
                  </a:lnTo>
                  <a:lnTo>
                    <a:pt x="2872524" y="1174699"/>
                  </a:lnTo>
                  <a:lnTo>
                    <a:pt x="2399741" y="1174699"/>
                  </a:lnTo>
                  <a:lnTo>
                    <a:pt x="2399741" y="1136370"/>
                  </a:lnTo>
                  <a:lnTo>
                    <a:pt x="2393848" y="1136370"/>
                  </a:lnTo>
                  <a:lnTo>
                    <a:pt x="2393848" y="1174699"/>
                  </a:lnTo>
                  <a:lnTo>
                    <a:pt x="1920938" y="1174699"/>
                  </a:lnTo>
                  <a:lnTo>
                    <a:pt x="1920938" y="1136370"/>
                  </a:lnTo>
                  <a:lnTo>
                    <a:pt x="1915058" y="1136370"/>
                  </a:lnTo>
                  <a:lnTo>
                    <a:pt x="1915058" y="1174699"/>
                  </a:lnTo>
                  <a:lnTo>
                    <a:pt x="1442148" y="1174699"/>
                  </a:lnTo>
                  <a:lnTo>
                    <a:pt x="1442148" y="1136370"/>
                  </a:lnTo>
                  <a:lnTo>
                    <a:pt x="1436268" y="1136370"/>
                  </a:lnTo>
                  <a:lnTo>
                    <a:pt x="1436268" y="1174699"/>
                  </a:lnTo>
                  <a:lnTo>
                    <a:pt x="963358" y="1174699"/>
                  </a:lnTo>
                  <a:lnTo>
                    <a:pt x="963358" y="1136370"/>
                  </a:lnTo>
                  <a:lnTo>
                    <a:pt x="957465" y="1136370"/>
                  </a:lnTo>
                  <a:lnTo>
                    <a:pt x="957465" y="1174699"/>
                  </a:lnTo>
                  <a:lnTo>
                    <a:pt x="484644" y="1174699"/>
                  </a:lnTo>
                  <a:lnTo>
                    <a:pt x="484644" y="1136370"/>
                  </a:lnTo>
                  <a:lnTo>
                    <a:pt x="478764" y="1136370"/>
                  </a:lnTo>
                  <a:lnTo>
                    <a:pt x="478764" y="1174699"/>
                  </a:lnTo>
                  <a:lnTo>
                    <a:pt x="44183" y="1174699"/>
                  </a:lnTo>
                  <a:lnTo>
                    <a:pt x="5880" y="1174699"/>
                  </a:lnTo>
                  <a:lnTo>
                    <a:pt x="5880" y="593178"/>
                  </a:lnTo>
                  <a:lnTo>
                    <a:pt x="44183" y="593178"/>
                  </a:lnTo>
                  <a:lnTo>
                    <a:pt x="44183" y="587298"/>
                  </a:lnTo>
                  <a:lnTo>
                    <a:pt x="5880" y="587298"/>
                  </a:lnTo>
                  <a:lnTo>
                    <a:pt x="5880" y="5892"/>
                  </a:lnTo>
                  <a:lnTo>
                    <a:pt x="44183" y="5892"/>
                  </a:lnTo>
                  <a:lnTo>
                    <a:pt x="478764" y="5892"/>
                  </a:lnTo>
                  <a:lnTo>
                    <a:pt x="478764" y="44157"/>
                  </a:lnTo>
                  <a:lnTo>
                    <a:pt x="484644" y="44157"/>
                  </a:lnTo>
                  <a:lnTo>
                    <a:pt x="484644" y="5892"/>
                  </a:lnTo>
                  <a:lnTo>
                    <a:pt x="957465" y="5892"/>
                  </a:lnTo>
                  <a:lnTo>
                    <a:pt x="957465" y="44157"/>
                  </a:lnTo>
                  <a:lnTo>
                    <a:pt x="963358" y="44157"/>
                  </a:lnTo>
                  <a:lnTo>
                    <a:pt x="963358" y="5892"/>
                  </a:lnTo>
                  <a:lnTo>
                    <a:pt x="1436268" y="5892"/>
                  </a:lnTo>
                  <a:lnTo>
                    <a:pt x="1436268" y="44157"/>
                  </a:lnTo>
                  <a:lnTo>
                    <a:pt x="1442148" y="44157"/>
                  </a:lnTo>
                  <a:lnTo>
                    <a:pt x="1442148" y="5892"/>
                  </a:lnTo>
                  <a:lnTo>
                    <a:pt x="1915058" y="5892"/>
                  </a:lnTo>
                  <a:lnTo>
                    <a:pt x="1915058" y="44157"/>
                  </a:lnTo>
                  <a:lnTo>
                    <a:pt x="1920938" y="44157"/>
                  </a:lnTo>
                  <a:lnTo>
                    <a:pt x="1920938" y="5892"/>
                  </a:lnTo>
                  <a:lnTo>
                    <a:pt x="2393848" y="5892"/>
                  </a:lnTo>
                  <a:lnTo>
                    <a:pt x="2393848" y="44157"/>
                  </a:lnTo>
                  <a:lnTo>
                    <a:pt x="2399741" y="44157"/>
                  </a:lnTo>
                  <a:lnTo>
                    <a:pt x="2399741" y="5892"/>
                  </a:lnTo>
                  <a:lnTo>
                    <a:pt x="2872524" y="5892"/>
                  </a:lnTo>
                  <a:lnTo>
                    <a:pt x="2872524" y="44157"/>
                  </a:lnTo>
                  <a:lnTo>
                    <a:pt x="2878417" y="44157"/>
                  </a:lnTo>
                  <a:lnTo>
                    <a:pt x="2878417" y="5892"/>
                  </a:lnTo>
                  <a:lnTo>
                    <a:pt x="3351326" y="5892"/>
                  </a:lnTo>
                  <a:lnTo>
                    <a:pt x="3351326" y="44157"/>
                  </a:lnTo>
                  <a:lnTo>
                    <a:pt x="3357207" y="44157"/>
                  </a:lnTo>
                  <a:lnTo>
                    <a:pt x="3357207" y="5892"/>
                  </a:lnTo>
                  <a:lnTo>
                    <a:pt x="3791762" y="5892"/>
                  </a:lnTo>
                  <a:lnTo>
                    <a:pt x="3830116" y="5892"/>
                  </a:lnTo>
                  <a:lnTo>
                    <a:pt x="3830116" y="0"/>
                  </a:lnTo>
                  <a:lnTo>
                    <a:pt x="3791762" y="0"/>
                  </a:lnTo>
                  <a:lnTo>
                    <a:pt x="44183" y="0"/>
                  </a:lnTo>
                  <a:lnTo>
                    <a:pt x="5880" y="0"/>
                  </a:lnTo>
                  <a:lnTo>
                    <a:pt x="2946" y="0"/>
                  </a:lnTo>
                  <a:lnTo>
                    <a:pt x="0" y="0"/>
                  </a:lnTo>
                  <a:lnTo>
                    <a:pt x="0" y="1177645"/>
                  </a:lnTo>
                  <a:lnTo>
                    <a:pt x="2946" y="1177645"/>
                  </a:lnTo>
                  <a:lnTo>
                    <a:pt x="2946" y="1180592"/>
                  </a:lnTo>
                  <a:lnTo>
                    <a:pt x="44183" y="1180592"/>
                  </a:lnTo>
                  <a:lnTo>
                    <a:pt x="3791762" y="1180592"/>
                  </a:lnTo>
                  <a:lnTo>
                    <a:pt x="3832999" y="1180592"/>
                  </a:lnTo>
                  <a:lnTo>
                    <a:pt x="3835997" y="1180592"/>
                  </a:lnTo>
                  <a:lnTo>
                    <a:pt x="3835997" y="1177645"/>
                  </a:lnTo>
                  <a:lnTo>
                    <a:pt x="3835997" y="1174699"/>
                  </a:lnTo>
                  <a:lnTo>
                    <a:pt x="3835997" y="5892"/>
                  </a:lnTo>
                  <a:lnTo>
                    <a:pt x="3835997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103005" y="4066596"/>
              <a:ext cx="63729" cy="10021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011522" y="3921981"/>
              <a:ext cx="63718" cy="10033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136987" y="3027205"/>
              <a:ext cx="3830320" cy="939800"/>
            </a:xfrm>
            <a:custGeom>
              <a:avLst/>
              <a:gdLst/>
              <a:ahLst/>
              <a:cxnLst/>
              <a:rect l="l" t="t" r="r" b="b"/>
              <a:pathLst>
                <a:path w="3830320" h="939800">
                  <a:moveTo>
                    <a:pt x="0" y="939761"/>
                  </a:moveTo>
                  <a:lnTo>
                    <a:pt x="2918" y="939761"/>
                  </a:lnTo>
                  <a:lnTo>
                    <a:pt x="8813" y="939526"/>
                  </a:lnTo>
                  <a:lnTo>
                    <a:pt x="14696" y="939172"/>
                  </a:lnTo>
                  <a:lnTo>
                    <a:pt x="20592" y="938701"/>
                  </a:lnTo>
                  <a:lnTo>
                    <a:pt x="26428" y="937995"/>
                  </a:lnTo>
                  <a:lnTo>
                    <a:pt x="32311" y="937170"/>
                  </a:lnTo>
                  <a:lnTo>
                    <a:pt x="38207" y="936110"/>
                  </a:lnTo>
                  <a:lnTo>
                    <a:pt x="44090" y="934815"/>
                  </a:lnTo>
                  <a:lnTo>
                    <a:pt x="49985" y="933520"/>
                  </a:lnTo>
                  <a:lnTo>
                    <a:pt x="55869" y="931871"/>
                  </a:lnTo>
                  <a:lnTo>
                    <a:pt x="61764" y="930104"/>
                  </a:lnTo>
                  <a:lnTo>
                    <a:pt x="67647" y="928220"/>
                  </a:lnTo>
                  <a:lnTo>
                    <a:pt x="73542" y="926100"/>
                  </a:lnTo>
                  <a:lnTo>
                    <a:pt x="79379" y="923745"/>
                  </a:lnTo>
                  <a:lnTo>
                    <a:pt x="85262" y="921272"/>
                  </a:lnTo>
                  <a:lnTo>
                    <a:pt x="91157" y="918681"/>
                  </a:lnTo>
                  <a:lnTo>
                    <a:pt x="97041" y="915855"/>
                  </a:lnTo>
                  <a:lnTo>
                    <a:pt x="102936" y="912793"/>
                  </a:lnTo>
                  <a:lnTo>
                    <a:pt x="108819" y="909613"/>
                  </a:lnTo>
                  <a:lnTo>
                    <a:pt x="114715" y="906316"/>
                  </a:lnTo>
                  <a:lnTo>
                    <a:pt x="120598" y="902783"/>
                  </a:lnTo>
                  <a:lnTo>
                    <a:pt x="126493" y="899015"/>
                  </a:lnTo>
                  <a:lnTo>
                    <a:pt x="132330" y="895246"/>
                  </a:lnTo>
                  <a:lnTo>
                    <a:pt x="138213" y="891124"/>
                  </a:lnTo>
                  <a:lnTo>
                    <a:pt x="144108" y="886885"/>
                  </a:lnTo>
                  <a:lnTo>
                    <a:pt x="149992" y="882410"/>
                  </a:lnTo>
                  <a:lnTo>
                    <a:pt x="155887" y="877817"/>
                  </a:lnTo>
                  <a:lnTo>
                    <a:pt x="161770" y="873106"/>
                  </a:lnTo>
                  <a:lnTo>
                    <a:pt x="167666" y="868160"/>
                  </a:lnTo>
                  <a:lnTo>
                    <a:pt x="173549" y="862979"/>
                  </a:lnTo>
                  <a:lnTo>
                    <a:pt x="179444" y="857679"/>
                  </a:lnTo>
                  <a:lnTo>
                    <a:pt x="185281" y="852262"/>
                  </a:lnTo>
                  <a:lnTo>
                    <a:pt x="191176" y="846609"/>
                  </a:lnTo>
                  <a:lnTo>
                    <a:pt x="197059" y="840721"/>
                  </a:lnTo>
                  <a:lnTo>
                    <a:pt x="202943" y="834715"/>
                  </a:lnTo>
                  <a:lnTo>
                    <a:pt x="208838" y="828474"/>
                  </a:lnTo>
                  <a:lnTo>
                    <a:pt x="214721" y="822114"/>
                  </a:lnTo>
                  <a:lnTo>
                    <a:pt x="220617" y="815520"/>
                  </a:lnTo>
                  <a:lnTo>
                    <a:pt x="226500" y="808807"/>
                  </a:lnTo>
                  <a:lnTo>
                    <a:pt x="232395" y="801977"/>
                  </a:lnTo>
                  <a:lnTo>
                    <a:pt x="238232" y="794911"/>
                  </a:lnTo>
                  <a:lnTo>
                    <a:pt x="244127" y="787727"/>
                  </a:lnTo>
                  <a:lnTo>
                    <a:pt x="250010" y="780426"/>
                  </a:lnTo>
                  <a:lnTo>
                    <a:pt x="255894" y="773242"/>
                  </a:lnTo>
                  <a:lnTo>
                    <a:pt x="261789" y="766058"/>
                  </a:lnTo>
                  <a:lnTo>
                    <a:pt x="267672" y="758757"/>
                  </a:lnTo>
                  <a:lnTo>
                    <a:pt x="273567" y="751573"/>
                  </a:lnTo>
                  <a:lnTo>
                    <a:pt x="279451" y="744272"/>
                  </a:lnTo>
                  <a:lnTo>
                    <a:pt x="285346" y="737088"/>
                  </a:lnTo>
                  <a:lnTo>
                    <a:pt x="291182" y="729905"/>
                  </a:lnTo>
                  <a:lnTo>
                    <a:pt x="297078" y="722721"/>
                  </a:lnTo>
                  <a:lnTo>
                    <a:pt x="302961" y="715537"/>
                  </a:lnTo>
                  <a:lnTo>
                    <a:pt x="308856" y="708236"/>
                  </a:lnTo>
                  <a:lnTo>
                    <a:pt x="314740" y="701052"/>
                  </a:lnTo>
                  <a:lnTo>
                    <a:pt x="320623" y="693869"/>
                  </a:lnTo>
                  <a:lnTo>
                    <a:pt x="326518" y="686567"/>
                  </a:lnTo>
                  <a:lnTo>
                    <a:pt x="332402" y="679384"/>
                  </a:lnTo>
                  <a:lnTo>
                    <a:pt x="338297" y="672200"/>
                  </a:lnTo>
                  <a:lnTo>
                    <a:pt x="344133" y="665016"/>
                  </a:lnTo>
                  <a:lnTo>
                    <a:pt x="350029" y="657715"/>
                  </a:lnTo>
                  <a:lnTo>
                    <a:pt x="355912" y="650531"/>
                  </a:lnTo>
                  <a:lnTo>
                    <a:pt x="361807" y="643348"/>
                  </a:lnTo>
                  <a:lnTo>
                    <a:pt x="367691" y="636046"/>
                  </a:lnTo>
                  <a:lnTo>
                    <a:pt x="373574" y="628863"/>
                  </a:lnTo>
                  <a:lnTo>
                    <a:pt x="379469" y="621679"/>
                  </a:lnTo>
                  <a:lnTo>
                    <a:pt x="385353" y="614378"/>
                  </a:lnTo>
                  <a:lnTo>
                    <a:pt x="391248" y="607194"/>
                  </a:lnTo>
                  <a:lnTo>
                    <a:pt x="397084" y="600010"/>
                  </a:lnTo>
                  <a:lnTo>
                    <a:pt x="402979" y="592827"/>
                  </a:lnTo>
                  <a:lnTo>
                    <a:pt x="408863" y="585525"/>
                  </a:lnTo>
                  <a:lnTo>
                    <a:pt x="414758" y="578342"/>
                  </a:lnTo>
                  <a:lnTo>
                    <a:pt x="420642" y="571158"/>
                  </a:lnTo>
                  <a:lnTo>
                    <a:pt x="426537" y="563857"/>
                  </a:lnTo>
                  <a:lnTo>
                    <a:pt x="432420" y="556673"/>
                  </a:lnTo>
                  <a:lnTo>
                    <a:pt x="438304" y="549489"/>
                  </a:lnTo>
                  <a:lnTo>
                    <a:pt x="444199" y="542188"/>
                  </a:lnTo>
                  <a:lnTo>
                    <a:pt x="450035" y="535004"/>
                  </a:lnTo>
                  <a:lnTo>
                    <a:pt x="455930" y="527821"/>
                  </a:lnTo>
                  <a:lnTo>
                    <a:pt x="461814" y="520637"/>
                  </a:lnTo>
                  <a:lnTo>
                    <a:pt x="467709" y="513335"/>
                  </a:lnTo>
                  <a:lnTo>
                    <a:pt x="473592" y="506152"/>
                  </a:lnTo>
                  <a:lnTo>
                    <a:pt x="479488" y="498968"/>
                  </a:lnTo>
                  <a:lnTo>
                    <a:pt x="485371" y="491667"/>
                  </a:lnTo>
                  <a:lnTo>
                    <a:pt x="491254" y="484483"/>
                  </a:lnTo>
                  <a:lnTo>
                    <a:pt x="497150" y="477300"/>
                  </a:lnTo>
                  <a:lnTo>
                    <a:pt x="502986" y="470116"/>
                  </a:lnTo>
                  <a:lnTo>
                    <a:pt x="508881" y="462814"/>
                  </a:lnTo>
                  <a:lnTo>
                    <a:pt x="514765" y="455631"/>
                  </a:lnTo>
                  <a:lnTo>
                    <a:pt x="520660" y="448447"/>
                  </a:lnTo>
                  <a:lnTo>
                    <a:pt x="526543" y="441146"/>
                  </a:lnTo>
                  <a:lnTo>
                    <a:pt x="532439" y="433962"/>
                  </a:lnTo>
                  <a:lnTo>
                    <a:pt x="538334" y="426778"/>
                  </a:lnTo>
                  <a:lnTo>
                    <a:pt x="544217" y="419477"/>
                  </a:lnTo>
                  <a:lnTo>
                    <a:pt x="550101" y="412293"/>
                  </a:lnTo>
                  <a:lnTo>
                    <a:pt x="555984" y="405110"/>
                  </a:lnTo>
                  <a:lnTo>
                    <a:pt x="561867" y="397926"/>
                  </a:lnTo>
                  <a:lnTo>
                    <a:pt x="567751" y="390743"/>
                  </a:lnTo>
                  <a:lnTo>
                    <a:pt x="573634" y="383441"/>
                  </a:lnTo>
                  <a:lnTo>
                    <a:pt x="579518" y="376257"/>
                  </a:lnTo>
                  <a:lnTo>
                    <a:pt x="579518" y="376140"/>
                  </a:lnTo>
                  <a:lnTo>
                    <a:pt x="585401" y="368956"/>
                  </a:lnTo>
                  <a:lnTo>
                    <a:pt x="591285" y="361772"/>
                  </a:lnTo>
                  <a:lnTo>
                    <a:pt x="597168" y="354589"/>
                  </a:lnTo>
                  <a:lnTo>
                    <a:pt x="603051" y="347287"/>
                  </a:lnTo>
                  <a:lnTo>
                    <a:pt x="608935" y="340221"/>
                  </a:lnTo>
                  <a:lnTo>
                    <a:pt x="614818" y="332920"/>
                  </a:lnTo>
                  <a:lnTo>
                    <a:pt x="620702" y="325736"/>
                  </a:lnTo>
                  <a:lnTo>
                    <a:pt x="626585" y="318553"/>
                  </a:lnTo>
                  <a:lnTo>
                    <a:pt x="632469" y="311251"/>
                  </a:lnTo>
                  <a:lnTo>
                    <a:pt x="638352" y="304068"/>
                  </a:lnTo>
                  <a:lnTo>
                    <a:pt x="644236" y="296884"/>
                  </a:lnTo>
                  <a:lnTo>
                    <a:pt x="650119" y="289583"/>
                  </a:lnTo>
                  <a:lnTo>
                    <a:pt x="656002" y="282399"/>
                  </a:lnTo>
                  <a:lnTo>
                    <a:pt x="661886" y="275215"/>
                  </a:lnTo>
                  <a:lnTo>
                    <a:pt x="667769" y="268032"/>
                  </a:lnTo>
                  <a:lnTo>
                    <a:pt x="673653" y="260730"/>
                  </a:lnTo>
                  <a:lnTo>
                    <a:pt x="679536" y="253547"/>
                  </a:lnTo>
                  <a:lnTo>
                    <a:pt x="685420" y="246363"/>
                  </a:lnTo>
                  <a:lnTo>
                    <a:pt x="691303" y="239062"/>
                  </a:lnTo>
                  <a:lnTo>
                    <a:pt x="697186" y="231878"/>
                  </a:lnTo>
                  <a:lnTo>
                    <a:pt x="703070" y="224694"/>
                  </a:lnTo>
                  <a:lnTo>
                    <a:pt x="708953" y="217511"/>
                  </a:lnTo>
                  <a:lnTo>
                    <a:pt x="714837" y="210209"/>
                  </a:lnTo>
                  <a:lnTo>
                    <a:pt x="714837" y="210209"/>
                  </a:lnTo>
                  <a:lnTo>
                    <a:pt x="720720" y="203026"/>
                  </a:lnTo>
                  <a:lnTo>
                    <a:pt x="726604" y="195960"/>
                  </a:lnTo>
                  <a:lnTo>
                    <a:pt x="732487" y="189012"/>
                  </a:lnTo>
                  <a:lnTo>
                    <a:pt x="738370" y="182299"/>
                  </a:lnTo>
                  <a:lnTo>
                    <a:pt x="744254" y="175822"/>
                  </a:lnTo>
                  <a:lnTo>
                    <a:pt x="750137" y="169463"/>
                  </a:lnTo>
                  <a:lnTo>
                    <a:pt x="756021" y="163221"/>
                  </a:lnTo>
                  <a:lnTo>
                    <a:pt x="761904" y="157333"/>
                  </a:lnTo>
                  <a:lnTo>
                    <a:pt x="761904" y="157215"/>
                  </a:lnTo>
                  <a:lnTo>
                    <a:pt x="767788" y="151445"/>
                  </a:lnTo>
                  <a:lnTo>
                    <a:pt x="773671" y="145792"/>
                  </a:lnTo>
                  <a:lnTo>
                    <a:pt x="779555" y="140375"/>
                  </a:lnTo>
                  <a:lnTo>
                    <a:pt x="785438" y="135076"/>
                  </a:lnTo>
                  <a:lnTo>
                    <a:pt x="791321" y="129894"/>
                  </a:lnTo>
                  <a:lnTo>
                    <a:pt x="797205" y="124948"/>
                  </a:lnTo>
                  <a:lnTo>
                    <a:pt x="803088" y="120237"/>
                  </a:lnTo>
                  <a:lnTo>
                    <a:pt x="808972" y="115644"/>
                  </a:lnTo>
                  <a:lnTo>
                    <a:pt x="814855" y="111287"/>
                  </a:lnTo>
                  <a:lnTo>
                    <a:pt x="814855" y="111169"/>
                  </a:lnTo>
                  <a:lnTo>
                    <a:pt x="820739" y="107048"/>
                  </a:lnTo>
                  <a:lnTo>
                    <a:pt x="826622" y="102926"/>
                  </a:lnTo>
                  <a:lnTo>
                    <a:pt x="832505" y="99040"/>
                  </a:lnTo>
                  <a:lnTo>
                    <a:pt x="838389" y="95389"/>
                  </a:lnTo>
                  <a:lnTo>
                    <a:pt x="844272" y="91856"/>
                  </a:lnTo>
                  <a:lnTo>
                    <a:pt x="850156" y="88558"/>
                  </a:lnTo>
                  <a:lnTo>
                    <a:pt x="856039" y="85379"/>
                  </a:lnTo>
                  <a:lnTo>
                    <a:pt x="861923" y="82317"/>
                  </a:lnTo>
                  <a:lnTo>
                    <a:pt x="867806" y="79608"/>
                  </a:lnTo>
                  <a:lnTo>
                    <a:pt x="873689" y="76900"/>
                  </a:lnTo>
                  <a:lnTo>
                    <a:pt x="879573" y="74545"/>
                  </a:lnTo>
                  <a:lnTo>
                    <a:pt x="879573" y="74427"/>
                  </a:lnTo>
                  <a:lnTo>
                    <a:pt x="885456" y="72189"/>
                  </a:lnTo>
                  <a:lnTo>
                    <a:pt x="891340" y="70069"/>
                  </a:lnTo>
                  <a:lnTo>
                    <a:pt x="897223" y="68185"/>
                  </a:lnTo>
                  <a:lnTo>
                    <a:pt x="903107" y="66419"/>
                  </a:lnTo>
                  <a:lnTo>
                    <a:pt x="908990" y="64888"/>
                  </a:lnTo>
                  <a:lnTo>
                    <a:pt x="914874" y="63475"/>
                  </a:lnTo>
                  <a:lnTo>
                    <a:pt x="920757" y="62297"/>
                  </a:lnTo>
                  <a:lnTo>
                    <a:pt x="926640" y="61237"/>
                  </a:lnTo>
                  <a:lnTo>
                    <a:pt x="932524" y="60413"/>
                  </a:lnTo>
                  <a:lnTo>
                    <a:pt x="938407" y="59706"/>
                  </a:lnTo>
                  <a:lnTo>
                    <a:pt x="944291" y="59235"/>
                  </a:lnTo>
                  <a:lnTo>
                    <a:pt x="950174" y="58882"/>
                  </a:lnTo>
                  <a:lnTo>
                    <a:pt x="956058" y="58764"/>
                  </a:lnTo>
                  <a:lnTo>
                    <a:pt x="961941" y="58764"/>
                  </a:lnTo>
                  <a:lnTo>
                    <a:pt x="967824" y="58764"/>
                  </a:lnTo>
                  <a:lnTo>
                    <a:pt x="973708" y="58764"/>
                  </a:lnTo>
                  <a:lnTo>
                    <a:pt x="979591" y="58764"/>
                  </a:lnTo>
                  <a:lnTo>
                    <a:pt x="985475" y="58764"/>
                  </a:lnTo>
                  <a:lnTo>
                    <a:pt x="991358" y="58764"/>
                  </a:lnTo>
                  <a:lnTo>
                    <a:pt x="997242" y="58764"/>
                  </a:lnTo>
                  <a:lnTo>
                    <a:pt x="1003125" y="58764"/>
                  </a:lnTo>
                  <a:lnTo>
                    <a:pt x="1009008" y="58764"/>
                  </a:lnTo>
                  <a:lnTo>
                    <a:pt x="1014892" y="58764"/>
                  </a:lnTo>
                  <a:lnTo>
                    <a:pt x="1020775" y="58764"/>
                  </a:lnTo>
                  <a:lnTo>
                    <a:pt x="1026659" y="58764"/>
                  </a:lnTo>
                  <a:lnTo>
                    <a:pt x="1032542" y="58764"/>
                  </a:lnTo>
                  <a:lnTo>
                    <a:pt x="1038426" y="58764"/>
                  </a:lnTo>
                  <a:lnTo>
                    <a:pt x="1044309" y="58764"/>
                  </a:lnTo>
                  <a:lnTo>
                    <a:pt x="1050192" y="58764"/>
                  </a:lnTo>
                  <a:lnTo>
                    <a:pt x="1056076" y="58764"/>
                  </a:lnTo>
                  <a:lnTo>
                    <a:pt x="1061959" y="58764"/>
                  </a:lnTo>
                  <a:lnTo>
                    <a:pt x="1067843" y="58764"/>
                  </a:lnTo>
                  <a:lnTo>
                    <a:pt x="1073726" y="58764"/>
                  </a:lnTo>
                  <a:lnTo>
                    <a:pt x="1079610" y="58764"/>
                  </a:lnTo>
                  <a:lnTo>
                    <a:pt x="1085493" y="58764"/>
                  </a:lnTo>
                  <a:lnTo>
                    <a:pt x="1091377" y="58764"/>
                  </a:lnTo>
                  <a:lnTo>
                    <a:pt x="1097260" y="58764"/>
                  </a:lnTo>
                  <a:lnTo>
                    <a:pt x="1103143" y="58646"/>
                  </a:lnTo>
                  <a:lnTo>
                    <a:pt x="1109027" y="58411"/>
                  </a:lnTo>
                  <a:lnTo>
                    <a:pt x="1114910" y="57586"/>
                  </a:lnTo>
                  <a:lnTo>
                    <a:pt x="1120794" y="56409"/>
                  </a:lnTo>
                  <a:lnTo>
                    <a:pt x="1126677" y="54642"/>
                  </a:lnTo>
                  <a:lnTo>
                    <a:pt x="1132561" y="52640"/>
                  </a:lnTo>
                  <a:lnTo>
                    <a:pt x="1138444" y="50049"/>
                  </a:lnTo>
                  <a:lnTo>
                    <a:pt x="1144327" y="47105"/>
                  </a:lnTo>
                  <a:lnTo>
                    <a:pt x="1150211" y="43572"/>
                  </a:lnTo>
                  <a:lnTo>
                    <a:pt x="1156094" y="40039"/>
                  </a:lnTo>
                  <a:lnTo>
                    <a:pt x="1156094" y="39922"/>
                  </a:lnTo>
                  <a:lnTo>
                    <a:pt x="1161978" y="36389"/>
                  </a:lnTo>
                  <a:lnTo>
                    <a:pt x="1167861" y="32738"/>
                  </a:lnTo>
                  <a:lnTo>
                    <a:pt x="1173745" y="29205"/>
                  </a:lnTo>
                  <a:lnTo>
                    <a:pt x="1179628" y="25554"/>
                  </a:lnTo>
                  <a:lnTo>
                    <a:pt x="1185511" y="22021"/>
                  </a:lnTo>
                  <a:lnTo>
                    <a:pt x="1185511" y="21904"/>
                  </a:lnTo>
                  <a:lnTo>
                    <a:pt x="1191395" y="18371"/>
                  </a:lnTo>
                  <a:lnTo>
                    <a:pt x="1197278" y="14720"/>
                  </a:lnTo>
                  <a:lnTo>
                    <a:pt x="1203162" y="11305"/>
                  </a:lnTo>
                  <a:lnTo>
                    <a:pt x="1209045" y="8361"/>
                  </a:lnTo>
                  <a:lnTo>
                    <a:pt x="1214929" y="5888"/>
                  </a:lnTo>
                  <a:lnTo>
                    <a:pt x="1220812" y="3768"/>
                  </a:lnTo>
                  <a:lnTo>
                    <a:pt x="1226696" y="2237"/>
                  </a:lnTo>
                  <a:lnTo>
                    <a:pt x="1232579" y="1059"/>
                  </a:lnTo>
                  <a:lnTo>
                    <a:pt x="1238462" y="235"/>
                  </a:lnTo>
                  <a:lnTo>
                    <a:pt x="1244346" y="0"/>
                  </a:lnTo>
                  <a:lnTo>
                    <a:pt x="1245287" y="0"/>
                  </a:lnTo>
                  <a:lnTo>
                    <a:pt x="1250229" y="0"/>
                  </a:lnTo>
                  <a:lnTo>
                    <a:pt x="1256113" y="0"/>
                  </a:lnTo>
                  <a:lnTo>
                    <a:pt x="1261996" y="0"/>
                  </a:lnTo>
                  <a:lnTo>
                    <a:pt x="1267880" y="0"/>
                  </a:lnTo>
                  <a:lnTo>
                    <a:pt x="1273763" y="0"/>
                  </a:lnTo>
                  <a:lnTo>
                    <a:pt x="1279646" y="0"/>
                  </a:lnTo>
                  <a:lnTo>
                    <a:pt x="1285530" y="0"/>
                  </a:lnTo>
                  <a:lnTo>
                    <a:pt x="1291413" y="0"/>
                  </a:lnTo>
                  <a:lnTo>
                    <a:pt x="1297297" y="0"/>
                  </a:lnTo>
                  <a:lnTo>
                    <a:pt x="1303180" y="0"/>
                  </a:lnTo>
                  <a:lnTo>
                    <a:pt x="1309064" y="0"/>
                  </a:lnTo>
                  <a:lnTo>
                    <a:pt x="1314947" y="0"/>
                  </a:lnTo>
                  <a:lnTo>
                    <a:pt x="1320830" y="0"/>
                  </a:lnTo>
                  <a:lnTo>
                    <a:pt x="1326714" y="0"/>
                  </a:lnTo>
                  <a:lnTo>
                    <a:pt x="1332597" y="0"/>
                  </a:lnTo>
                  <a:lnTo>
                    <a:pt x="1338481" y="0"/>
                  </a:lnTo>
                  <a:lnTo>
                    <a:pt x="1344364" y="0"/>
                  </a:lnTo>
                  <a:lnTo>
                    <a:pt x="1350248" y="0"/>
                  </a:lnTo>
                  <a:lnTo>
                    <a:pt x="1356131" y="0"/>
                  </a:lnTo>
                  <a:lnTo>
                    <a:pt x="1362014" y="0"/>
                  </a:lnTo>
                  <a:lnTo>
                    <a:pt x="1367898" y="0"/>
                  </a:lnTo>
                  <a:lnTo>
                    <a:pt x="1373781" y="0"/>
                  </a:lnTo>
                  <a:lnTo>
                    <a:pt x="1379665" y="0"/>
                  </a:lnTo>
                  <a:lnTo>
                    <a:pt x="1385548" y="0"/>
                  </a:lnTo>
                  <a:lnTo>
                    <a:pt x="1391432" y="0"/>
                  </a:lnTo>
                  <a:lnTo>
                    <a:pt x="1397315" y="0"/>
                  </a:lnTo>
                  <a:lnTo>
                    <a:pt x="1403199" y="0"/>
                  </a:lnTo>
                  <a:lnTo>
                    <a:pt x="1409082" y="0"/>
                  </a:lnTo>
                  <a:lnTo>
                    <a:pt x="1414965" y="0"/>
                  </a:lnTo>
                  <a:lnTo>
                    <a:pt x="1420849" y="0"/>
                  </a:lnTo>
                  <a:lnTo>
                    <a:pt x="1426732" y="0"/>
                  </a:lnTo>
                  <a:lnTo>
                    <a:pt x="1432616" y="0"/>
                  </a:lnTo>
                  <a:lnTo>
                    <a:pt x="1438499" y="0"/>
                  </a:lnTo>
                  <a:lnTo>
                    <a:pt x="1444383" y="0"/>
                  </a:lnTo>
                  <a:lnTo>
                    <a:pt x="1450266" y="0"/>
                  </a:lnTo>
                  <a:lnTo>
                    <a:pt x="1456149" y="0"/>
                  </a:lnTo>
                  <a:lnTo>
                    <a:pt x="1462033" y="0"/>
                  </a:lnTo>
                  <a:lnTo>
                    <a:pt x="1467916" y="0"/>
                  </a:lnTo>
                  <a:lnTo>
                    <a:pt x="1473800" y="0"/>
                  </a:lnTo>
                  <a:lnTo>
                    <a:pt x="1479683" y="0"/>
                  </a:lnTo>
                  <a:lnTo>
                    <a:pt x="1485567" y="0"/>
                  </a:lnTo>
                  <a:lnTo>
                    <a:pt x="1491450" y="0"/>
                  </a:lnTo>
                  <a:lnTo>
                    <a:pt x="1497333" y="0"/>
                  </a:lnTo>
                  <a:lnTo>
                    <a:pt x="1503217" y="0"/>
                  </a:lnTo>
                  <a:lnTo>
                    <a:pt x="1509100" y="0"/>
                  </a:lnTo>
                  <a:lnTo>
                    <a:pt x="1514984" y="0"/>
                  </a:lnTo>
                  <a:lnTo>
                    <a:pt x="1520867" y="0"/>
                  </a:lnTo>
                  <a:lnTo>
                    <a:pt x="1526751" y="0"/>
                  </a:lnTo>
                  <a:lnTo>
                    <a:pt x="1532634" y="0"/>
                  </a:lnTo>
                  <a:lnTo>
                    <a:pt x="1538518" y="0"/>
                  </a:lnTo>
                  <a:lnTo>
                    <a:pt x="1544401" y="0"/>
                  </a:lnTo>
                  <a:lnTo>
                    <a:pt x="1550284" y="0"/>
                  </a:lnTo>
                  <a:lnTo>
                    <a:pt x="1556168" y="0"/>
                  </a:lnTo>
                  <a:lnTo>
                    <a:pt x="1562051" y="0"/>
                  </a:lnTo>
                  <a:lnTo>
                    <a:pt x="1567935" y="0"/>
                  </a:lnTo>
                  <a:lnTo>
                    <a:pt x="1573818" y="0"/>
                  </a:lnTo>
                  <a:lnTo>
                    <a:pt x="1579702" y="0"/>
                  </a:lnTo>
                  <a:lnTo>
                    <a:pt x="1585585" y="0"/>
                  </a:lnTo>
                  <a:lnTo>
                    <a:pt x="1591468" y="0"/>
                  </a:lnTo>
                  <a:lnTo>
                    <a:pt x="1597352" y="0"/>
                  </a:lnTo>
                  <a:lnTo>
                    <a:pt x="1603235" y="0"/>
                  </a:lnTo>
                  <a:lnTo>
                    <a:pt x="1609119" y="0"/>
                  </a:lnTo>
                  <a:lnTo>
                    <a:pt x="1615002" y="0"/>
                  </a:lnTo>
                  <a:lnTo>
                    <a:pt x="1620886" y="0"/>
                  </a:lnTo>
                  <a:lnTo>
                    <a:pt x="1626769" y="0"/>
                  </a:lnTo>
                  <a:lnTo>
                    <a:pt x="1632652" y="0"/>
                  </a:lnTo>
                  <a:lnTo>
                    <a:pt x="1638536" y="0"/>
                  </a:lnTo>
                  <a:lnTo>
                    <a:pt x="1644419" y="0"/>
                  </a:lnTo>
                  <a:lnTo>
                    <a:pt x="1650303" y="0"/>
                  </a:lnTo>
                  <a:lnTo>
                    <a:pt x="1656186" y="0"/>
                  </a:lnTo>
                  <a:lnTo>
                    <a:pt x="1662070" y="0"/>
                  </a:lnTo>
                  <a:lnTo>
                    <a:pt x="1667953" y="0"/>
                  </a:lnTo>
                  <a:lnTo>
                    <a:pt x="1673837" y="0"/>
                  </a:lnTo>
                  <a:lnTo>
                    <a:pt x="1679720" y="0"/>
                  </a:lnTo>
                  <a:lnTo>
                    <a:pt x="1685603" y="0"/>
                  </a:lnTo>
                  <a:lnTo>
                    <a:pt x="1691487" y="0"/>
                  </a:lnTo>
                  <a:lnTo>
                    <a:pt x="1697370" y="0"/>
                  </a:lnTo>
                  <a:lnTo>
                    <a:pt x="1703254" y="0"/>
                  </a:lnTo>
                  <a:lnTo>
                    <a:pt x="1709137" y="0"/>
                  </a:lnTo>
                  <a:lnTo>
                    <a:pt x="1715021" y="0"/>
                  </a:lnTo>
                  <a:lnTo>
                    <a:pt x="1720904" y="0"/>
                  </a:lnTo>
                  <a:lnTo>
                    <a:pt x="1726787" y="0"/>
                  </a:lnTo>
                  <a:lnTo>
                    <a:pt x="1732671" y="0"/>
                  </a:lnTo>
                  <a:lnTo>
                    <a:pt x="1738554" y="0"/>
                  </a:lnTo>
                  <a:lnTo>
                    <a:pt x="1744438" y="0"/>
                  </a:lnTo>
                  <a:lnTo>
                    <a:pt x="1750321" y="0"/>
                  </a:lnTo>
                  <a:lnTo>
                    <a:pt x="1756205" y="0"/>
                  </a:lnTo>
                  <a:lnTo>
                    <a:pt x="1762088" y="0"/>
                  </a:lnTo>
                  <a:lnTo>
                    <a:pt x="1767971" y="0"/>
                  </a:lnTo>
                  <a:lnTo>
                    <a:pt x="1773855" y="0"/>
                  </a:lnTo>
                  <a:lnTo>
                    <a:pt x="1779738" y="0"/>
                  </a:lnTo>
                  <a:lnTo>
                    <a:pt x="1785622" y="0"/>
                  </a:lnTo>
                  <a:lnTo>
                    <a:pt x="1791505" y="0"/>
                  </a:lnTo>
                  <a:lnTo>
                    <a:pt x="1797389" y="0"/>
                  </a:lnTo>
                  <a:lnTo>
                    <a:pt x="1803272" y="0"/>
                  </a:lnTo>
                  <a:lnTo>
                    <a:pt x="1809155" y="0"/>
                  </a:lnTo>
                  <a:lnTo>
                    <a:pt x="1815039" y="0"/>
                  </a:lnTo>
                  <a:lnTo>
                    <a:pt x="1820922" y="0"/>
                  </a:lnTo>
                  <a:lnTo>
                    <a:pt x="1826806" y="0"/>
                  </a:lnTo>
                  <a:lnTo>
                    <a:pt x="1832689" y="0"/>
                  </a:lnTo>
                  <a:lnTo>
                    <a:pt x="1838573" y="0"/>
                  </a:lnTo>
                  <a:lnTo>
                    <a:pt x="1844456" y="0"/>
                  </a:lnTo>
                  <a:lnTo>
                    <a:pt x="1850340" y="0"/>
                  </a:lnTo>
                  <a:lnTo>
                    <a:pt x="1856223" y="0"/>
                  </a:lnTo>
                  <a:lnTo>
                    <a:pt x="1862106" y="0"/>
                  </a:lnTo>
                  <a:lnTo>
                    <a:pt x="1867990" y="0"/>
                  </a:lnTo>
                  <a:lnTo>
                    <a:pt x="1873873" y="0"/>
                  </a:lnTo>
                  <a:lnTo>
                    <a:pt x="1879757" y="0"/>
                  </a:lnTo>
                  <a:lnTo>
                    <a:pt x="1885640" y="0"/>
                  </a:lnTo>
                  <a:lnTo>
                    <a:pt x="1891524" y="0"/>
                  </a:lnTo>
                  <a:lnTo>
                    <a:pt x="1897407" y="0"/>
                  </a:lnTo>
                  <a:lnTo>
                    <a:pt x="1903290" y="0"/>
                  </a:lnTo>
                  <a:lnTo>
                    <a:pt x="1909174" y="0"/>
                  </a:lnTo>
                  <a:lnTo>
                    <a:pt x="1915057" y="0"/>
                  </a:lnTo>
                  <a:lnTo>
                    <a:pt x="1920941" y="0"/>
                  </a:lnTo>
                  <a:lnTo>
                    <a:pt x="1926824" y="0"/>
                  </a:lnTo>
                  <a:lnTo>
                    <a:pt x="1932708" y="0"/>
                  </a:lnTo>
                  <a:lnTo>
                    <a:pt x="1938591" y="0"/>
                  </a:lnTo>
                  <a:lnTo>
                    <a:pt x="1944474" y="0"/>
                  </a:lnTo>
                  <a:lnTo>
                    <a:pt x="1950358" y="0"/>
                  </a:lnTo>
                  <a:lnTo>
                    <a:pt x="1956241" y="0"/>
                  </a:lnTo>
                  <a:lnTo>
                    <a:pt x="1962125" y="117"/>
                  </a:lnTo>
                  <a:lnTo>
                    <a:pt x="1968008" y="117"/>
                  </a:lnTo>
                  <a:lnTo>
                    <a:pt x="1973892" y="235"/>
                  </a:lnTo>
                  <a:lnTo>
                    <a:pt x="1979775" y="353"/>
                  </a:lnTo>
                  <a:lnTo>
                    <a:pt x="1985659" y="471"/>
                  </a:lnTo>
                  <a:lnTo>
                    <a:pt x="1991542" y="588"/>
                  </a:lnTo>
                  <a:lnTo>
                    <a:pt x="1997425" y="706"/>
                  </a:lnTo>
                  <a:lnTo>
                    <a:pt x="2003309" y="824"/>
                  </a:lnTo>
                  <a:lnTo>
                    <a:pt x="2009192" y="942"/>
                  </a:lnTo>
                  <a:lnTo>
                    <a:pt x="2015076" y="1177"/>
                  </a:lnTo>
                  <a:lnTo>
                    <a:pt x="2020959" y="1295"/>
                  </a:lnTo>
                  <a:lnTo>
                    <a:pt x="2026843" y="1413"/>
                  </a:lnTo>
                  <a:lnTo>
                    <a:pt x="2032726" y="1530"/>
                  </a:lnTo>
                  <a:lnTo>
                    <a:pt x="2038609" y="1648"/>
                  </a:lnTo>
                  <a:lnTo>
                    <a:pt x="2044493" y="1766"/>
                  </a:lnTo>
                  <a:lnTo>
                    <a:pt x="2050376" y="1766"/>
                  </a:lnTo>
                  <a:lnTo>
                    <a:pt x="2056260" y="1884"/>
                  </a:lnTo>
                  <a:lnTo>
                    <a:pt x="2062143" y="1884"/>
                  </a:lnTo>
                  <a:lnTo>
                    <a:pt x="2068027" y="1884"/>
                  </a:lnTo>
                  <a:lnTo>
                    <a:pt x="2073910" y="1884"/>
                  </a:lnTo>
                  <a:lnTo>
                    <a:pt x="2079793" y="1884"/>
                  </a:lnTo>
                  <a:lnTo>
                    <a:pt x="2085677" y="1884"/>
                  </a:lnTo>
                  <a:lnTo>
                    <a:pt x="2091560" y="1884"/>
                  </a:lnTo>
                  <a:lnTo>
                    <a:pt x="2097444" y="1884"/>
                  </a:lnTo>
                  <a:lnTo>
                    <a:pt x="2103327" y="1884"/>
                  </a:lnTo>
                  <a:lnTo>
                    <a:pt x="2109211" y="1884"/>
                  </a:lnTo>
                  <a:lnTo>
                    <a:pt x="2115094" y="1766"/>
                  </a:lnTo>
                  <a:lnTo>
                    <a:pt x="2120977" y="1766"/>
                  </a:lnTo>
                  <a:lnTo>
                    <a:pt x="2126861" y="1648"/>
                  </a:lnTo>
                  <a:lnTo>
                    <a:pt x="2132744" y="1530"/>
                  </a:lnTo>
                  <a:lnTo>
                    <a:pt x="2138628" y="1413"/>
                  </a:lnTo>
                  <a:lnTo>
                    <a:pt x="2144511" y="1295"/>
                  </a:lnTo>
                  <a:lnTo>
                    <a:pt x="2150395" y="1177"/>
                  </a:lnTo>
                  <a:lnTo>
                    <a:pt x="2156278" y="942"/>
                  </a:lnTo>
                  <a:lnTo>
                    <a:pt x="2162162" y="824"/>
                  </a:lnTo>
                  <a:lnTo>
                    <a:pt x="2168045" y="706"/>
                  </a:lnTo>
                  <a:lnTo>
                    <a:pt x="2173928" y="588"/>
                  </a:lnTo>
                  <a:lnTo>
                    <a:pt x="2179812" y="471"/>
                  </a:lnTo>
                  <a:lnTo>
                    <a:pt x="2185695" y="353"/>
                  </a:lnTo>
                  <a:lnTo>
                    <a:pt x="2191579" y="235"/>
                  </a:lnTo>
                  <a:lnTo>
                    <a:pt x="2197462" y="117"/>
                  </a:lnTo>
                  <a:lnTo>
                    <a:pt x="2203346" y="117"/>
                  </a:lnTo>
                  <a:lnTo>
                    <a:pt x="2209229" y="0"/>
                  </a:lnTo>
                  <a:lnTo>
                    <a:pt x="2215112" y="0"/>
                  </a:lnTo>
                  <a:lnTo>
                    <a:pt x="2220996" y="0"/>
                  </a:lnTo>
                  <a:lnTo>
                    <a:pt x="2226879" y="0"/>
                  </a:lnTo>
                  <a:lnTo>
                    <a:pt x="2232763" y="0"/>
                  </a:lnTo>
                  <a:lnTo>
                    <a:pt x="2238646" y="0"/>
                  </a:lnTo>
                  <a:lnTo>
                    <a:pt x="2244530" y="0"/>
                  </a:lnTo>
                  <a:lnTo>
                    <a:pt x="2250178" y="0"/>
                  </a:lnTo>
                  <a:lnTo>
                    <a:pt x="2250413" y="0"/>
                  </a:lnTo>
                  <a:lnTo>
                    <a:pt x="2256296" y="0"/>
                  </a:lnTo>
                  <a:lnTo>
                    <a:pt x="2262180" y="0"/>
                  </a:lnTo>
                  <a:lnTo>
                    <a:pt x="2268063" y="0"/>
                  </a:lnTo>
                  <a:lnTo>
                    <a:pt x="2273947" y="0"/>
                  </a:lnTo>
                  <a:lnTo>
                    <a:pt x="2279830" y="0"/>
                  </a:lnTo>
                  <a:lnTo>
                    <a:pt x="2285714" y="0"/>
                  </a:lnTo>
                  <a:lnTo>
                    <a:pt x="2291597" y="0"/>
                  </a:lnTo>
                  <a:lnTo>
                    <a:pt x="2297481" y="0"/>
                  </a:lnTo>
                  <a:lnTo>
                    <a:pt x="2303364" y="0"/>
                  </a:lnTo>
                  <a:lnTo>
                    <a:pt x="2309247" y="0"/>
                  </a:lnTo>
                  <a:lnTo>
                    <a:pt x="2315131" y="0"/>
                  </a:lnTo>
                  <a:lnTo>
                    <a:pt x="2321014" y="0"/>
                  </a:lnTo>
                  <a:lnTo>
                    <a:pt x="2326898" y="0"/>
                  </a:lnTo>
                  <a:lnTo>
                    <a:pt x="2332781" y="0"/>
                  </a:lnTo>
                  <a:lnTo>
                    <a:pt x="2338665" y="0"/>
                  </a:lnTo>
                  <a:lnTo>
                    <a:pt x="2344548" y="0"/>
                  </a:lnTo>
                  <a:lnTo>
                    <a:pt x="2350431" y="0"/>
                  </a:lnTo>
                  <a:lnTo>
                    <a:pt x="2356315" y="0"/>
                  </a:lnTo>
                  <a:lnTo>
                    <a:pt x="2362198" y="0"/>
                  </a:lnTo>
                  <a:lnTo>
                    <a:pt x="2368082" y="0"/>
                  </a:lnTo>
                  <a:lnTo>
                    <a:pt x="2373965" y="0"/>
                  </a:lnTo>
                  <a:lnTo>
                    <a:pt x="2379849" y="0"/>
                  </a:lnTo>
                  <a:lnTo>
                    <a:pt x="2385732" y="0"/>
                  </a:lnTo>
                  <a:lnTo>
                    <a:pt x="2391615" y="0"/>
                  </a:lnTo>
                  <a:lnTo>
                    <a:pt x="2397499" y="0"/>
                  </a:lnTo>
                  <a:lnTo>
                    <a:pt x="2403382" y="0"/>
                  </a:lnTo>
                  <a:lnTo>
                    <a:pt x="2409266" y="0"/>
                  </a:lnTo>
                  <a:lnTo>
                    <a:pt x="2415149" y="0"/>
                  </a:lnTo>
                  <a:lnTo>
                    <a:pt x="2421033" y="0"/>
                  </a:lnTo>
                  <a:lnTo>
                    <a:pt x="2426916" y="0"/>
                  </a:lnTo>
                  <a:lnTo>
                    <a:pt x="2432800" y="0"/>
                  </a:lnTo>
                  <a:lnTo>
                    <a:pt x="2438683" y="117"/>
                  </a:lnTo>
                  <a:lnTo>
                    <a:pt x="2444566" y="117"/>
                  </a:lnTo>
                  <a:lnTo>
                    <a:pt x="2450450" y="235"/>
                  </a:lnTo>
                  <a:lnTo>
                    <a:pt x="2456333" y="235"/>
                  </a:lnTo>
                  <a:lnTo>
                    <a:pt x="2462217" y="353"/>
                  </a:lnTo>
                  <a:lnTo>
                    <a:pt x="2468100" y="471"/>
                  </a:lnTo>
                  <a:lnTo>
                    <a:pt x="2473984" y="588"/>
                  </a:lnTo>
                  <a:lnTo>
                    <a:pt x="2479867" y="706"/>
                  </a:lnTo>
                  <a:lnTo>
                    <a:pt x="2485750" y="942"/>
                  </a:lnTo>
                  <a:lnTo>
                    <a:pt x="2491634" y="1059"/>
                  </a:lnTo>
                  <a:lnTo>
                    <a:pt x="2497517" y="1295"/>
                  </a:lnTo>
                  <a:lnTo>
                    <a:pt x="2503401" y="1413"/>
                  </a:lnTo>
                  <a:lnTo>
                    <a:pt x="2509284" y="1530"/>
                  </a:lnTo>
                  <a:lnTo>
                    <a:pt x="2515168" y="1648"/>
                  </a:lnTo>
                  <a:lnTo>
                    <a:pt x="2521051" y="1766"/>
                  </a:lnTo>
                  <a:lnTo>
                    <a:pt x="2526934" y="1766"/>
                  </a:lnTo>
                  <a:lnTo>
                    <a:pt x="2532818" y="1884"/>
                  </a:lnTo>
                  <a:lnTo>
                    <a:pt x="2538701" y="1884"/>
                  </a:lnTo>
                  <a:lnTo>
                    <a:pt x="2544585" y="1884"/>
                  </a:lnTo>
                  <a:lnTo>
                    <a:pt x="2550468" y="1884"/>
                  </a:lnTo>
                  <a:lnTo>
                    <a:pt x="2556352" y="1884"/>
                  </a:lnTo>
                  <a:lnTo>
                    <a:pt x="2562235" y="1884"/>
                  </a:lnTo>
                  <a:lnTo>
                    <a:pt x="2568118" y="1884"/>
                  </a:lnTo>
                  <a:lnTo>
                    <a:pt x="2574002" y="1884"/>
                  </a:lnTo>
                  <a:lnTo>
                    <a:pt x="2579885" y="1884"/>
                  </a:lnTo>
                  <a:lnTo>
                    <a:pt x="2585769" y="1884"/>
                  </a:lnTo>
                  <a:lnTo>
                    <a:pt x="2591652" y="1766"/>
                  </a:lnTo>
                  <a:lnTo>
                    <a:pt x="2597536" y="1766"/>
                  </a:lnTo>
                  <a:lnTo>
                    <a:pt x="2603419" y="1648"/>
                  </a:lnTo>
                  <a:lnTo>
                    <a:pt x="2609303" y="1648"/>
                  </a:lnTo>
                  <a:lnTo>
                    <a:pt x="2615186" y="1530"/>
                  </a:lnTo>
                  <a:lnTo>
                    <a:pt x="2621069" y="1413"/>
                  </a:lnTo>
                  <a:lnTo>
                    <a:pt x="2621069" y="1295"/>
                  </a:lnTo>
                  <a:lnTo>
                    <a:pt x="2626953" y="1177"/>
                  </a:lnTo>
                  <a:lnTo>
                    <a:pt x="2632836" y="1059"/>
                  </a:lnTo>
                  <a:lnTo>
                    <a:pt x="2638720" y="824"/>
                  </a:lnTo>
                  <a:lnTo>
                    <a:pt x="2644603" y="706"/>
                  </a:lnTo>
                  <a:lnTo>
                    <a:pt x="2650487" y="588"/>
                  </a:lnTo>
                  <a:lnTo>
                    <a:pt x="2656370" y="471"/>
                  </a:lnTo>
                  <a:lnTo>
                    <a:pt x="2662253" y="353"/>
                  </a:lnTo>
                  <a:lnTo>
                    <a:pt x="2668137" y="235"/>
                  </a:lnTo>
                  <a:lnTo>
                    <a:pt x="2674020" y="117"/>
                  </a:lnTo>
                  <a:lnTo>
                    <a:pt x="2679904" y="117"/>
                  </a:lnTo>
                  <a:lnTo>
                    <a:pt x="2685787" y="0"/>
                  </a:lnTo>
                  <a:lnTo>
                    <a:pt x="2691671" y="0"/>
                  </a:lnTo>
                  <a:lnTo>
                    <a:pt x="2697554" y="0"/>
                  </a:lnTo>
                  <a:lnTo>
                    <a:pt x="2703437" y="0"/>
                  </a:lnTo>
                  <a:lnTo>
                    <a:pt x="2709321" y="0"/>
                  </a:lnTo>
                  <a:lnTo>
                    <a:pt x="2715204" y="0"/>
                  </a:lnTo>
                  <a:lnTo>
                    <a:pt x="2721088" y="0"/>
                  </a:lnTo>
                  <a:lnTo>
                    <a:pt x="2726971" y="0"/>
                  </a:lnTo>
                  <a:lnTo>
                    <a:pt x="2728854" y="0"/>
                  </a:lnTo>
                  <a:lnTo>
                    <a:pt x="2732855" y="0"/>
                  </a:lnTo>
                  <a:lnTo>
                    <a:pt x="2738738" y="0"/>
                  </a:lnTo>
                  <a:lnTo>
                    <a:pt x="2744622" y="0"/>
                  </a:lnTo>
                  <a:lnTo>
                    <a:pt x="2750505" y="0"/>
                  </a:lnTo>
                  <a:lnTo>
                    <a:pt x="2756388" y="0"/>
                  </a:lnTo>
                  <a:lnTo>
                    <a:pt x="2762272" y="0"/>
                  </a:lnTo>
                  <a:lnTo>
                    <a:pt x="2768155" y="0"/>
                  </a:lnTo>
                  <a:lnTo>
                    <a:pt x="2774039" y="0"/>
                  </a:lnTo>
                  <a:lnTo>
                    <a:pt x="2779922" y="0"/>
                  </a:lnTo>
                  <a:lnTo>
                    <a:pt x="2785806" y="0"/>
                  </a:lnTo>
                  <a:lnTo>
                    <a:pt x="2791689" y="0"/>
                  </a:lnTo>
                  <a:lnTo>
                    <a:pt x="2797572" y="0"/>
                  </a:lnTo>
                  <a:lnTo>
                    <a:pt x="2803456" y="0"/>
                  </a:lnTo>
                  <a:lnTo>
                    <a:pt x="2809339" y="0"/>
                  </a:lnTo>
                  <a:lnTo>
                    <a:pt x="2815223" y="0"/>
                  </a:lnTo>
                  <a:lnTo>
                    <a:pt x="2821106" y="0"/>
                  </a:lnTo>
                  <a:lnTo>
                    <a:pt x="2826990" y="0"/>
                  </a:lnTo>
                  <a:lnTo>
                    <a:pt x="2832873" y="0"/>
                  </a:lnTo>
                  <a:lnTo>
                    <a:pt x="2838756" y="0"/>
                  </a:lnTo>
                  <a:lnTo>
                    <a:pt x="2844640" y="0"/>
                  </a:lnTo>
                  <a:lnTo>
                    <a:pt x="2850523" y="0"/>
                  </a:lnTo>
                  <a:lnTo>
                    <a:pt x="2856407" y="0"/>
                  </a:lnTo>
                  <a:lnTo>
                    <a:pt x="2862290" y="0"/>
                  </a:lnTo>
                  <a:lnTo>
                    <a:pt x="2868174" y="0"/>
                  </a:lnTo>
                  <a:lnTo>
                    <a:pt x="2874057" y="0"/>
                  </a:lnTo>
                  <a:lnTo>
                    <a:pt x="2879940" y="0"/>
                  </a:lnTo>
                  <a:lnTo>
                    <a:pt x="2885824" y="0"/>
                  </a:lnTo>
                  <a:lnTo>
                    <a:pt x="2891707" y="0"/>
                  </a:lnTo>
                  <a:lnTo>
                    <a:pt x="2897591" y="0"/>
                  </a:lnTo>
                  <a:lnTo>
                    <a:pt x="2903474" y="0"/>
                  </a:lnTo>
                  <a:lnTo>
                    <a:pt x="2909358" y="0"/>
                  </a:lnTo>
                  <a:lnTo>
                    <a:pt x="2915241" y="0"/>
                  </a:lnTo>
                  <a:lnTo>
                    <a:pt x="2921125" y="0"/>
                  </a:lnTo>
                  <a:lnTo>
                    <a:pt x="2927008" y="0"/>
                  </a:lnTo>
                  <a:lnTo>
                    <a:pt x="2932891" y="0"/>
                  </a:lnTo>
                  <a:lnTo>
                    <a:pt x="2938775" y="0"/>
                  </a:lnTo>
                  <a:lnTo>
                    <a:pt x="2944658" y="0"/>
                  </a:lnTo>
                  <a:lnTo>
                    <a:pt x="2950542" y="0"/>
                  </a:lnTo>
                  <a:lnTo>
                    <a:pt x="2956425" y="0"/>
                  </a:lnTo>
                  <a:lnTo>
                    <a:pt x="2962309" y="0"/>
                  </a:lnTo>
                  <a:lnTo>
                    <a:pt x="2968192" y="0"/>
                  </a:lnTo>
                  <a:lnTo>
                    <a:pt x="2974075" y="0"/>
                  </a:lnTo>
                  <a:lnTo>
                    <a:pt x="2979959" y="0"/>
                  </a:lnTo>
                  <a:lnTo>
                    <a:pt x="2985842" y="0"/>
                  </a:lnTo>
                  <a:lnTo>
                    <a:pt x="2991726" y="0"/>
                  </a:lnTo>
                  <a:lnTo>
                    <a:pt x="2997609" y="0"/>
                  </a:lnTo>
                  <a:lnTo>
                    <a:pt x="3003493" y="0"/>
                  </a:lnTo>
                  <a:lnTo>
                    <a:pt x="3009376" y="0"/>
                  </a:lnTo>
                  <a:lnTo>
                    <a:pt x="3015259" y="0"/>
                  </a:lnTo>
                  <a:lnTo>
                    <a:pt x="3021143" y="0"/>
                  </a:lnTo>
                  <a:lnTo>
                    <a:pt x="3027026" y="0"/>
                  </a:lnTo>
                  <a:lnTo>
                    <a:pt x="3032910" y="0"/>
                  </a:lnTo>
                  <a:lnTo>
                    <a:pt x="3038793" y="0"/>
                  </a:lnTo>
                  <a:lnTo>
                    <a:pt x="3044677" y="0"/>
                  </a:lnTo>
                  <a:lnTo>
                    <a:pt x="3050560" y="0"/>
                  </a:lnTo>
                  <a:lnTo>
                    <a:pt x="3056444" y="0"/>
                  </a:lnTo>
                  <a:lnTo>
                    <a:pt x="3062327" y="0"/>
                  </a:lnTo>
                  <a:lnTo>
                    <a:pt x="3068210" y="0"/>
                  </a:lnTo>
                  <a:lnTo>
                    <a:pt x="3074094" y="0"/>
                  </a:lnTo>
                  <a:lnTo>
                    <a:pt x="3079977" y="0"/>
                  </a:lnTo>
                  <a:lnTo>
                    <a:pt x="3085861" y="0"/>
                  </a:lnTo>
                  <a:lnTo>
                    <a:pt x="3091744" y="0"/>
                  </a:lnTo>
                  <a:lnTo>
                    <a:pt x="3097628" y="0"/>
                  </a:lnTo>
                  <a:lnTo>
                    <a:pt x="3103511" y="0"/>
                  </a:lnTo>
                  <a:lnTo>
                    <a:pt x="3109394" y="0"/>
                  </a:lnTo>
                  <a:lnTo>
                    <a:pt x="3115278" y="0"/>
                  </a:lnTo>
                  <a:lnTo>
                    <a:pt x="3121161" y="0"/>
                  </a:lnTo>
                  <a:lnTo>
                    <a:pt x="3127045" y="0"/>
                  </a:lnTo>
                  <a:lnTo>
                    <a:pt x="3132928" y="0"/>
                  </a:lnTo>
                  <a:lnTo>
                    <a:pt x="3138812" y="0"/>
                  </a:lnTo>
                  <a:lnTo>
                    <a:pt x="3144695" y="0"/>
                  </a:lnTo>
                  <a:lnTo>
                    <a:pt x="3150578" y="0"/>
                  </a:lnTo>
                  <a:lnTo>
                    <a:pt x="3156462" y="0"/>
                  </a:lnTo>
                  <a:lnTo>
                    <a:pt x="3162345" y="0"/>
                  </a:lnTo>
                  <a:lnTo>
                    <a:pt x="3168229" y="0"/>
                  </a:lnTo>
                  <a:lnTo>
                    <a:pt x="3174112" y="0"/>
                  </a:lnTo>
                  <a:lnTo>
                    <a:pt x="3179996" y="0"/>
                  </a:lnTo>
                  <a:lnTo>
                    <a:pt x="3185879" y="0"/>
                  </a:lnTo>
                  <a:lnTo>
                    <a:pt x="3191763" y="0"/>
                  </a:lnTo>
                  <a:lnTo>
                    <a:pt x="3197646" y="0"/>
                  </a:lnTo>
                  <a:lnTo>
                    <a:pt x="3203529" y="0"/>
                  </a:lnTo>
                  <a:lnTo>
                    <a:pt x="3209413" y="0"/>
                  </a:lnTo>
                  <a:lnTo>
                    <a:pt x="3215296" y="0"/>
                  </a:lnTo>
                  <a:lnTo>
                    <a:pt x="3221180" y="0"/>
                  </a:lnTo>
                  <a:lnTo>
                    <a:pt x="3227063" y="0"/>
                  </a:lnTo>
                  <a:lnTo>
                    <a:pt x="3232947" y="0"/>
                  </a:lnTo>
                  <a:lnTo>
                    <a:pt x="3238830" y="0"/>
                  </a:lnTo>
                  <a:lnTo>
                    <a:pt x="3244713" y="0"/>
                  </a:lnTo>
                  <a:lnTo>
                    <a:pt x="3250597" y="0"/>
                  </a:lnTo>
                  <a:lnTo>
                    <a:pt x="3256480" y="0"/>
                  </a:lnTo>
                  <a:lnTo>
                    <a:pt x="3262364" y="0"/>
                  </a:lnTo>
                  <a:lnTo>
                    <a:pt x="3268247" y="0"/>
                  </a:lnTo>
                  <a:lnTo>
                    <a:pt x="3274131" y="0"/>
                  </a:lnTo>
                  <a:lnTo>
                    <a:pt x="3280014" y="0"/>
                  </a:lnTo>
                  <a:lnTo>
                    <a:pt x="3285897" y="0"/>
                  </a:lnTo>
                  <a:lnTo>
                    <a:pt x="3291781" y="0"/>
                  </a:lnTo>
                  <a:lnTo>
                    <a:pt x="3297664" y="0"/>
                  </a:lnTo>
                  <a:lnTo>
                    <a:pt x="3303548" y="0"/>
                  </a:lnTo>
                  <a:lnTo>
                    <a:pt x="3309431" y="0"/>
                  </a:lnTo>
                  <a:lnTo>
                    <a:pt x="3315315" y="0"/>
                  </a:lnTo>
                  <a:lnTo>
                    <a:pt x="3321198" y="0"/>
                  </a:lnTo>
                  <a:lnTo>
                    <a:pt x="3327081" y="0"/>
                  </a:lnTo>
                  <a:lnTo>
                    <a:pt x="3332965" y="0"/>
                  </a:lnTo>
                  <a:lnTo>
                    <a:pt x="3338848" y="0"/>
                  </a:lnTo>
                  <a:lnTo>
                    <a:pt x="3344732" y="0"/>
                  </a:lnTo>
                  <a:lnTo>
                    <a:pt x="3350615" y="0"/>
                  </a:lnTo>
                  <a:lnTo>
                    <a:pt x="3356499" y="0"/>
                  </a:lnTo>
                  <a:lnTo>
                    <a:pt x="3362382" y="0"/>
                  </a:lnTo>
                  <a:lnTo>
                    <a:pt x="3368266" y="0"/>
                  </a:lnTo>
                  <a:lnTo>
                    <a:pt x="3374149" y="0"/>
                  </a:lnTo>
                  <a:lnTo>
                    <a:pt x="3380032" y="0"/>
                  </a:lnTo>
                  <a:lnTo>
                    <a:pt x="3385916" y="0"/>
                  </a:lnTo>
                  <a:lnTo>
                    <a:pt x="3391799" y="0"/>
                  </a:lnTo>
                  <a:lnTo>
                    <a:pt x="3397683" y="0"/>
                  </a:lnTo>
                  <a:lnTo>
                    <a:pt x="3403566" y="0"/>
                  </a:lnTo>
                  <a:lnTo>
                    <a:pt x="3409450" y="0"/>
                  </a:lnTo>
                  <a:lnTo>
                    <a:pt x="3415333" y="0"/>
                  </a:lnTo>
                  <a:lnTo>
                    <a:pt x="3421216" y="0"/>
                  </a:lnTo>
                  <a:lnTo>
                    <a:pt x="3427100" y="0"/>
                  </a:lnTo>
                  <a:lnTo>
                    <a:pt x="3432983" y="0"/>
                  </a:lnTo>
                  <a:lnTo>
                    <a:pt x="3438867" y="0"/>
                  </a:lnTo>
                  <a:lnTo>
                    <a:pt x="3444750" y="0"/>
                  </a:lnTo>
                  <a:lnTo>
                    <a:pt x="3450634" y="0"/>
                  </a:lnTo>
                  <a:lnTo>
                    <a:pt x="3456517" y="0"/>
                  </a:lnTo>
                  <a:lnTo>
                    <a:pt x="3462400" y="0"/>
                  </a:lnTo>
                  <a:lnTo>
                    <a:pt x="3468284" y="0"/>
                  </a:lnTo>
                  <a:lnTo>
                    <a:pt x="3474167" y="0"/>
                  </a:lnTo>
                  <a:lnTo>
                    <a:pt x="3480051" y="0"/>
                  </a:lnTo>
                  <a:lnTo>
                    <a:pt x="3485934" y="0"/>
                  </a:lnTo>
                  <a:lnTo>
                    <a:pt x="3491818" y="0"/>
                  </a:lnTo>
                  <a:lnTo>
                    <a:pt x="3497701" y="0"/>
                  </a:lnTo>
                  <a:lnTo>
                    <a:pt x="3503585" y="0"/>
                  </a:lnTo>
                  <a:lnTo>
                    <a:pt x="3509468" y="0"/>
                  </a:lnTo>
                  <a:lnTo>
                    <a:pt x="3515351" y="0"/>
                  </a:lnTo>
                  <a:lnTo>
                    <a:pt x="3521235" y="0"/>
                  </a:lnTo>
                  <a:lnTo>
                    <a:pt x="3527118" y="0"/>
                  </a:lnTo>
                  <a:lnTo>
                    <a:pt x="3533002" y="0"/>
                  </a:lnTo>
                  <a:lnTo>
                    <a:pt x="3538885" y="0"/>
                  </a:lnTo>
                  <a:lnTo>
                    <a:pt x="3544769" y="0"/>
                  </a:lnTo>
                  <a:lnTo>
                    <a:pt x="3550652" y="0"/>
                  </a:lnTo>
                  <a:lnTo>
                    <a:pt x="3556535" y="0"/>
                  </a:lnTo>
                  <a:lnTo>
                    <a:pt x="3562419" y="0"/>
                  </a:lnTo>
                  <a:lnTo>
                    <a:pt x="3568302" y="0"/>
                  </a:lnTo>
                  <a:lnTo>
                    <a:pt x="3574186" y="0"/>
                  </a:lnTo>
                  <a:lnTo>
                    <a:pt x="3580069" y="0"/>
                  </a:lnTo>
                  <a:lnTo>
                    <a:pt x="3585953" y="0"/>
                  </a:lnTo>
                  <a:lnTo>
                    <a:pt x="3591836" y="0"/>
                  </a:lnTo>
                  <a:lnTo>
                    <a:pt x="3597719" y="0"/>
                  </a:lnTo>
                  <a:lnTo>
                    <a:pt x="3603603" y="0"/>
                  </a:lnTo>
                  <a:lnTo>
                    <a:pt x="3609486" y="0"/>
                  </a:lnTo>
                  <a:lnTo>
                    <a:pt x="3615370" y="0"/>
                  </a:lnTo>
                  <a:lnTo>
                    <a:pt x="3621253" y="0"/>
                  </a:lnTo>
                  <a:lnTo>
                    <a:pt x="3627137" y="0"/>
                  </a:lnTo>
                  <a:lnTo>
                    <a:pt x="3633020" y="0"/>
                  </a:lnTo>
                  <a:lnTo>
                    <a:pt x="3638903" y="0"/>
                  </a:lnTo>
                  <a:lnTo>
                    <a:pt x="3644787" y="0"/>
                  </a:lnTo>
                  <a:lnTo>
                    <a:pt x="3650670" y="0"/>
                  </a:lnTo>
                  <a:lnTo>
                    <a:pt x="3656554" y="0"/>
                  </a:lnTo>
                  <a:lnTo>
                    <a:pt x="3662437" y="0"/>
                  </a:lnTo>
                  <a:lnTo>
                    <a:pt x="3668321" y="0"/>
                  </a:lnTo>
                  <a:lnTo>
                    <a:pt x="3674204" y="0"/>
                  </a:lnTo>
                  <a:lnTo>
                    <a:pt x="3680088" y="0"/>
                  </a:lnTo>
                  <a:lnTo>
                    <a:pt x="3685971" y="0"/>
                  </a:lnTo>
                  <a:lnTo>
                    <a:pt x="3691854" y="0"/>
                  </a:lnTo>
                  <a:lnTo>
                    <a:pt x="3697738" y="0"/>
                  </a:lnTo>
                  <a:lnTo>
                    <a:pt x="3703621" y="0"/>
                  </a:lnTo>
                  <a:lnTo>
                    <a:pt x="3709505" y="0"/>
                  </a:lnTo>
                  <a:lnTo>
                    <a:pt x="3715388" y="0"/>
                  </a:lnTo>
                  <a:lnTo>
                    <a:pt x="3721272" y="0"/>
                  </a:lnTo>
                  <a:lnTo>
                    <a:pt x="3727155" y="0"/>
                  </a:lnTo>
                  <a:lnTo>
                    <a:pt x="3733038" y="0"/>
                  </a:lnTo>
                  <a:lnTo>
                    <a:pt x="3738922" y="0"/>
                  </a:lnTo>
                  <a:lnTo>
                    <a:pt x="3744805" y="0"/>
                  </a:lnTo>
                  <a:lnTo>
                    <a:pt x="3750689" y="0"/>
                  </a:lnTo>
                  <a:lnTo>
                    <a:pt x="3756572" y="0"/>
                  </a:lnTo>
                  <a:lnTo>
                    <a:pt x="3762456" y="0"/>
                  </a:lnTo>
                  <a:lnTo>
                    <a:pt x="3768339" y="0"/>
                  </a:lnTo>
                  <a:lnTo>
                    <a:pt x="3774222" y="0"/>
                  </a:lnTo>
                  <a:lnTo>
                    <a:pt x="3780106" y="0"/>
                  </a:lnTo>
                  <a:lnTo>
                    <a:pt x="3785989" y="0"/>
                  </a:lnTo>
                  <a:lnTo>
                    <a:pt x="3791873" y="0"/>
                  </a:lnTo>
                  <a:lnTo>
                    <a:pt x="3797756" y="0"/>
                  </a:lnTo>
                  <a:lnTo>
                    <a:pt x="3803640" y="0"/>
                  </a:lnTo>
                  <a:lnTo>
                    <a:pt x="3809523" y="0"/>
                  </a:lnTo>
                  <a:lnTo>
                    <a:pt x="3815407" y="0"/>
                  </a:lnTo>
                  <a:lnTo>
                    <a:pt x="3821290" y="0"/>
                  </a:lnTo>
                  <a:lnTo>
                    <a:pt x="3827173" y="0"/>
                  </a:lnTo>
                  <a:lnTo>
                    <a:pt x="3830115" y="0"/>
                  </a:lnTo>
                </a:path>
              </a:pathLst>
            </a:custGeom>
            <a:ln w="23551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136987" y="3026852"/>
              <a:ext cx="3830320" cy="940435"/>
            </a:xfrm>
            <a:custGeom>
              <a:avLst/>
              <a:gdLst/>
              <a:ahLst/>
              <a:cxnLst/>
              <a:rect l="l" t="t" r="r" b="b"/>
              <a:pathLst>
                <a:path w="3830320" h="940435">
                  <a:moveTo>
                    <a:pt x="0" y="940114"/>
                  </a:moveTo>
                  <a:lnTo>
                    <a:pt x="2918" y="939879"/>
                  </a:lnTo>
                  <a:lnTo>
                    <a:pt x="8813" y="939761"/>
                  </a:lnTo>
                  <a:lnTo>
                    <a:pt x="14696" y="939408"/>
                  </a:lnTo>
                  <a:lnTo>
                    <a:pt x="20592" y="938937"/>
                  </a:lnTo>
                  <a:lnTo>
                    <a:pt x="26428" y="938348"/>
                  </a:lnTo>
                  <a:lnTo>
                    <a:pt x="32311" y="937524"/>
                  </a:lnTo>
                  <a:lnTo>
                    <a:pt x="38207" y="936464"/>
                  </a:lnTo>
                  <a:lnTo>
                    <a:pt x="44090" y="935168"/>
                  </a:lnTo>
                  <a:lnTo>
                    <a:pt x="49985" y="933755"/>
                  </a:lnTo>
                  <a:lnTo>
                    <a:pt x="55869" y="932224"/>
                  </a:lnTo>
                  <a:lnTo>
                    <a:pt x="61764" y="930458"/>
                  </a:lnTo>
                  <a:lnTo>
                    <a:pt x="67647" y="928574"/>
                  </a:lnTo>
                  <a:lnTo>
                    <a:pt x="73542" y="926454"/>
                  </a:lnTo>
                  <a:lnTo>
                    <a:pt x="79379" y="924216"/>
                  </a:lnTo>
                  <a:lnTo>
                    <a:pt x="85262" y="921743"/>
                  </a:lnTo>
                  <a:lnTo>
                    <a:pt x="91157" y="919152"/>
                  </a:lnTo>
                  <a:lnTo>
                    <a:pt x="97041" y="916326"/>
                  </a:lnTo>
                  <a:lnTo>
                    <a:pt x="102936" y="913382"/>
                  </a:lnTo>
                  <a:lnTo>
                    <a:pt x="108819" y="910320"/>
                  </a:lnTo>
                  <a:lnTo>
                    <a:pt x="114715" y="907023"/>
                  </a:lnTo>
                  <a:lnTo>
                    <a:pt x="120598" y="903607"/>
                  </a:lnTo>
                  <a:lnTo>
                    <a:pt x="126493" y="900075"/>
                  </a:lnTo>
                  <a:lnTo>
                    <a:pt x="132330" y="896306"/>
                  </a:lnTo>
                  <a:lnTo>
                    <a:pt x="138213" y="892420"/>
                  </a:lnTo>
                  <a:lnTo>
                    <a:pt x="144108" y="888416"/>
                  </a:lnTo>
                  <a:lnTo>
                    <a:pt x="149992" y="884176"/>
                  </a:lnTo>
                  <a:lnTo>
                    <a:pt x="155887" y="879819"/>
                  </a:lnTo>
                  <a:lnTo>
                    <a:pt x="161770" y="875344"/>
                  </a:lnTo>
                  <a:lnTo>
                    <a:pt x="167666" y="870633"/>
                  </a:lnTo>
                  <a:lnTo>
                    <a:pt x="173549" y="865805"/>
                  </a:lnTo>
                  <a:lnTo>
                    <a:pt x="179444" y="860859"/>
                  </a:lnTo>
                  <a:lnTo>
                    <a:pt x="185281" y="855795"/>
                  </a:lnTo>
                  <a:lnTo>
                    <a:pt x="191176" y="850613"/>
                  </a:lnTo>
                  <a:lnTo>
                    <a:pt x="197059" y="845196"/>
                  </a:lnTo>
                  <a:lnTo>
                    <a:pt x="202943" y="839661"/>
                  </a:lnTo>
                  <a:lnTo>
                    <a:pt x="208838" y="834009"/>
                  </a:lnTo>
                  <a:lnTo>
                    <a:pt x="214721" y="828120"/>
                  </a:lnTo>
                  <a:lnTo>
                    <a:pt x="220617" y="822114"/>
                  </a:lnTo>
                  <a:lnTo>
                    <a:pt x="226500" y="815991"/>
                  </a:lnTo>
                  <a:lnTo>
                    <a:pt x="232395" y="809749"/>
                  </a:lnTo>
                  <a:lnTo>
                    <a:pt x="238232" y="803390"/>
                  </a:lnTo>
                  <a:lnTo>
                    <a:pt x="244127" y="796913"/>
                  </a:lnTo>
                  <a:lnTo>
                    <a:pt x="250010" y="790200"/>
                  </a:lnTo>
                  <a:lnTo>
                    <a:pt x="255894" y="783488"/>
                  </a:lnTo>
                  <a:lnTo>
                    <a:pt x="261789" y="776657"/>
                  </a:lnTo>
                  <a:lnTo>
                    <a:pt x="267672" y="769827"/>
                  </a:lnTo>
                  <a:lnTo>
                    <a:pt x="273567" y="762879"/>
                  </a:lnTo>
                  <a:lnTo>
                    <a:pt x="279451" y="755931"/>
                  </a:lnTo>
                  <a:lnTo>
                    <a:pt x="285346" y="748865"/>
                  </a:lnTo>
                  <a:lnTo>
                    <a:pt x="291182" y="741917"/>
                  </a:lnTo>
                  <a:lnTo>
                    <a:pt x="297078" y="734851"/>
                  </a:lnTo>
                  <a:lnTo>
                    <a:pt x="302961" y="727785"/>
                  </a:lnTo>
                  <a:lnTo>
                    <a:pt x="308856" y="720601"/>
                  </a:lnTo>
                  <a:lnTo>
                    <a:pt x="314740" y="713535"/>
                  </a:lnTo>
                  <a:lnTo>
                    <a:pt x="320623" y="706352"/>
                  </a:lnTo>
                  <a:lnTo>
                    <a:pt x="326518" y="699168"/>
                  </a:lnTo>
                  <a:lnTo>
                    <a:pt x="332402" y="691984"/>
                  </a:lnTo>
                  <a:lnTo>
                    <a:pt x="338297" y="684919"/>
                  </a:lnTo>
                  <a:lnTo>
                    <a:pt x="344133" y="677735"/>
                  </a:lnTo>
                  <a:lnTo>
                    <a:pt x="350029" y="670551"/>
                  </a:lnTo>
                  <a:lnTo>
                    <a:pt x="355912" y="663368"/>
                  </a:lnTo>
                  <a:lnTo>
                    <a:pt x="361807" y="656184"/>
                  </a:lnTo>
                  <a:lnTo>
                    <a:pt x="367691" y="649000"/>
                  </a:lnTo>
                  <a:lnTo>
                    <a:pt x="373574" y="641817"/>
                  </a:lnTo>
                  <a:lnTo>
                    <a:pt x="379469" y="634515"/>
                  </a:lnTo>
                  <a:lnTo>
                    <a:pt x="385353" y="627332"/>
                  </a:lnTo>
                  <a:lnTo>
                    <a:pt x="391248" y="620148"/>
                  </a:lnTo>
                  <a:lnTo>
                    <a:pt x="397084" y="612964"/>
                  </a:lnTo>
                  <a:lnTo>
                    <a:pt x="402979" y="605781"/>
                  </a:lnTo>
                  <a:lnTo>
                    <a:pt x="408863" y="598597"/>
                  </a:lnTo>
                  <a:lnTo>
                    <a:pt x="414758" y="591296"/>
                  </a:lnTo>
                  <a:lnTo>
                    <a:pt x="420642" y="584112"/>
                  </a:lnTo>
                  <a:lnTo>
                    <a:pt x="426537" y="576928"/>
                  </a:lnTo>
                  <a:lnTo>
                    <a:pt x="432420" y="569745"/>
                  </a:lnTo>
                  <a:lnTo>
                    <a:pt x="438304" y="562443"/>
                  </a:lnTo>
                  <a:lnTo>
                    <a:pt x="444199" y="555260"/>
                  </a:lnTo>
                  <a:lnTo>
                    <a:pt x="450035" y="548076"/>
                  </a:lnTo>
                  <a:lnTo>
                    <a:pt x="455930" y="540892"/>
                  </a:lnTo>
                  <a:lnTo>
                    <a:pt x="461814" y="533591"/>
                  </a:lnTo>
                  <a:lnTo>
                    <a:pt x="467709" y="526407"/>
                  </a:lnTo>
                  <a:lnTo>
                    <a:pt x="473592" y="519224"/>
                  </a:lnTo>
                  <a:lnTo>
                    <a:pt x="479488" y="511922"/>
                  </a:lnTo>
                  <a:lnTo>
                    <a:pt x="485371" y="504739"/>
                  </a:lnTo>
                  <a:lnTo>
                    <a:pt x="491254" y="497555"/>
                  </a:lnTo>
                  <a:lnTo>
                    <a:pt x="497150" y="490254"/>
                  </a:lnTo>
                  <a:lnTo>
                    <a:pt x="502986" y="483188"/>
                  </a:lnTo>
                  <a:lnTo>
                    <a:pt x="508881" y="475886"/>
                  </a:lnTo>
                  <a:lnTo>
                    <a:pt x="514765" y="468703"/>
                  </a:lnTo>
                  <a:lnTo>
                    <a:pt x="520660" y="461519"/>
                  </a:lnTo>
                  <a:lnTo>
                    <a:pt x="526543" y="454218"/>
                  </a:lnTo>
                  <a:lnTo>
                    <a:pt x="532439" y="447034"/>
                  </a:lnTo>
                  <a:lnTo>
                    <a:pt x="538334" y="439850"/>
                  </a:lnTo>
                  <a:lnTo>
                    <a:pt x="544217" y="432549"/>
                  </a:lnTo>
                  <a:lnTo>
                    <a:pt x="550101" y="425365"/>
                  </a:lnTo>
                  <a:lnTo>
                    <a:pt x="555984" y="418182"/>
                  </a:lnTo>
                  <a:lnTo>
                    <a:pt x="561867" y="410998"/>
                  </a:lnTo>
                  <a:lnTo>
                    <a:pt x="567751" y="403697"/>
                  </a:lnTo>
                  <a:lnTo>
                    <a:pt x="573634" y="396513"/>
                  </a:lnTo>
                  <a:lnTo>
                    <a:pt x="579518" y="389329"/>
                  </a:lnTo>
                  <a:lnTo>
                    <a:pt x="585401" y="382028"/>
                  </a:lnTo>
                  <a:lnTo>
                    <a:pt x="591285" y="374844"/>
                  </a:lnTo>
                  <a:lnTo>
                    <a:pt x="597168" y="367661"/>
                  </a:lnTo>
                  <a:lnTo>
                    <a:pt x="603051" y="360359"/>
                  </a:lnTo>
                  <a:lnTo>
                    <a:pt x="608935" y="353176"/>
                  </a:lnTo>
                  <a:lnTo>
                    <a:pt x="614818" y="345992"/>
                  </a:lnTo>
                  <a:lnTo>
                    <a:pt x="620702" y="338808"/>
                  </a:lnTo>
                  <a:lnTo>
                    <a:pt x="620702" y="338691"/>
                  </a:lnTo>
                  <a:lnTo>
                    <a:pt x="626585" y="331507"/>
                  </a:lnTo>
                  <a:lnTo>
                    <a:pt x="632469" y="324323"/>
                  </a:lnTo>
                  <a:lnTo>
                    <a:pt x="638352" y="317140"/>
                  </a:lnTo>
                  <a:lnTo>
                    <a:pt x="644236" y="309838"/>
                  </a:lnTo>
                  <a:lnTo>
                    <a:pt x="650119" y="302655"/>
                  </a:lnTo>
                  <a:lnTo>
                    <a:pt x="656002" y="295471"/>
                  </a:lnTo>
                  <a:lnTo>
                    <a:pt x="661886" y="288287"/>
                  </a:lnTo>
                  <a:lnTo>
                    <a:pt x="661886" y="288170"/>
                  </a:lnTo>
                  <a:lnTo>
                    <a:pt x="667769" y="280986"/>
                  </a:lnTo>
                  <a:lnTo>
                    <a:pt x="673653" y="273802"/>
                  </a:lnTo>
                  <a:lnTo>
                    <a:pt x="679536" y="266619"/>
                  </a:lnTo>
                  <a:lnTo>
                    <a:pt x="679536" y="266501"/>
                  </a:lnTo>
                  <a:lnTo>
                    <a:pt x="685420" y="259317"/>
                  </a:lnTo>
                  <a:lnTo>
                    <a:pt x="691303" y="252134"/>
                  </a:lnTo>
                  <a:lnTo>
                    <a:pt x="697186" y="244950"/>
                  </a:lnTo>
                  <a:lnTo>
                    <a:pt x="703070" y="237649"/>
                  </a:lnTo>
                  <a:lnTo>
                    <a:pt x="708953" y="230583"/>
                  </a:lnTo>
                  <a:lnTo>
                    <a:pt x="714837" y="223281"/>
                  </a:lnTo>
                  <a:lnTo>
                    <a:pt x="720720" y="216098"/>
                  </a:lnTo>
                  <a:lnTo>
                    <a:pt x="726604" y="208914"/>
                  </a:lnTo>
                  <a:lnTo>
                    <a:pt x="732487" y="201730"/>
                  </a:lnTo>
                  <a:lnTo>
                    <a:pt x="738370" y="194547"/>
                  </a:lnTo>
                  <a:lnTo>
                    <a:pt x="738370" y="194547"/>
                  </a:lnTo>
                  <a:lnTo>
                    <a:pt x="744254" y="187481"/>
                  </a:lnTo>
                  <a:lnTo>
                    <a:pt x="750137" y="180533"/>
                  </a:lnTo>
                  <a:lnTo>
                    <a:pt x="756021" y="173702"/>
                  </a:lnTo>
                  <a:lnTo>
                    <a:pt x="756021" y="173585"/>
                  </a:lnTo>
                  <a:lnTo>
                    <a:pt x="761904" y="166990"/>
                  </a:lnTo>
                  <a:lnTo>
                    <a:pt x="767788" y="160395"/>
                  </a:lnTo>
                  <a:lnTo>
                    <a:pt x="773671" y="153918"/>
                  </a:lnTo>
                  <a:lnTo>
                    <a:pt x="779555" y="147676"/>
                  </a:lnTo>
                  <a:lnTo>
                    <a:pt x="785438" y="141553"/>
                  </a:lnTo>
                  <a:lnTo>
                    <a:pt x="791321" y="135664"/>
                  </a:lnTo>
                  <a:lnTo>
                    <a:pt x="797205" y="130012"/>
                  </a:lnTo>
                  <a:lnTo>
                    <a:pt x="797205" y="129894"/>
                  </a:lnTo>
                  <a:lnTo>
                    <a:pt x="803088" y="124477"/>
                  </a:lnTo>
                  <a:lnTo>
                    <a:pt x="808972" y="119177"/>
                  </a:lnTo>
                  <a:lnTo>
                    <a:pt x="814855" y="114231"/>
                  </a:lnTo>
                  <a:lnTo>
                    <a:pt x="820739" y="109403"/>
                  </a:lnTo>
                  <a:lnTo>
                    <a:pt x="826622" y="104928"/>
                  </a:lnTo>
                  <a:lnTo>
                    <a:pt x="832505" y="100688"/>
                  </a:lnTo>
                  <a:lnTo>
                    <a:pt x="838389" y="96684"/>
                  </a:lnTo>
                  <a:lnTo>
                    <a:pt x="844272" y="92916"/>
                  </a:lnTo>
                  <a:lnTo>
                    <a:pt x="850156" y="89383"/>
                  </a:lnTo>
                  <a:lnTo>
                    <a:pt x="850156" y="89265"/>
                  </a:lnTo>
                  <a:lnTo>
                    <a:pt x="856039" y="85968"/>
                  </a:lnTo>
                  <a:lnTo>
                    <a:pt x="861923" y="82906"/>
                  </a:lnTo>
                  <a:lnTo>
                    <a:pt x="867806" y="80079"/>
                  </a:lnTo>
                  <a:lnTo>
                    <a:pt x="873689" y="77371"/>
                  </a:lnTo>
                  <a:lnTo>
                    <a:pt x="879573" y="74898"/>
                  </a:lnTo>
                  <a:lnTo>
                    <a:pt x="885456" y="72543"/>
                  </a:lnTo>
                  <a:lnTo>
                    <a:pt x="891340" y="70423"/>
                  </a:lnTo>
                  <a:lnTo>
                    <a:pt x="897223" y="68539"/>
                  </a:lnTo>
                  <a:lnTo>
                    <a:pt x="903107" y="66772"/>
                  </a:lnTo>
                  <a:lnTo>
                    <a:pt x="908990" y="65241"/>
                  </a:lnTo>
                  <a:lnTo>
                    <a:pt x="914874" y="63828"/>
                  </a:lnTo>
                  <a:lnTo>
                    <a:pt x="920757" y="62650"/>
                  </a:lnTo>
                  <a:lnTo>
                    <a:pt x="926640" y="61590"/>
                  </a:lnTo>
                  <a:lnTo>
                    <a:pt x="932524" y="60648"/>
                  </a:lnTo>
                  <a:lnTo>
                    <a:pt x="938407" y="59942"/>
                  </a:lnTo>
                  <a:lnTo>
                    <a:pt x="944291" y="59471"/>
                  </a:lnTo>
                  <a:lnTo>
                    <a:pt x="950174" y="59117"/>
                  </a:lnTo>
                  <a:lnTo>
                    <a:pt x="956058" y="58882"/>
                  </a:lnTo>
                  <a:lnTo>
                    <a:pt x="961941" y="58764"/>
                  </a:lnTo>
                  <a:lnTo>
                    <a:pt x="967824" y="58764"/>
                  </a:lnTo>
                  <a:lnTo>
                    <a:pt x="973708" y="58764"/>
                  </a:lnTo>
                  <a:lnTo>
                    <a:pt x="979591" y="58764"/>
                  </a:lnTo>
                  <a:lnTo>
                    <a:pt x="985475" y="58764"/>
                  </a:lnTo>
                  <a:lnTo>
                    <a:pt x="991358" y="58764"/>
                  </a:lnTo>
                  <a:lnTo>
                    <a:pt x="997242" y="58764"/>
                  </a:lnTo>
                  <a:lnTo>
                    <a:pt x="1003125" y="58764"/>
                  </a:lnTo>
                  <a:lnTo>
                    <a:pt x="1009008" y="58764"/>
                  </a:lnTo>
                  <a:lnTo>
                    <a:pt x="1014892" y="58764"/>
                  </a:lnTo>
                  <a:lnTo>
                    <a:pt x="1020775" y="58764"/>
                  </a:lnTo>
                  <a:lnTo>
                    <a:pt x="1026659" y="58764"/>
                  </a:lnTo>
                  <a:lnTo>
                    <a:pt x="1032542" y="58764"/>
                  </a:lnTo>
                  <a:lnTo>
                    <a:pt x="1038426" y="58764"/>
                  </a:lnTo>
                  <a:lnTo>
                    <a:pt x="1044309" y="58764"/>
                  </a:lnTo>
                  <a:lnTo>
                    <a:pt x="1050192" y="58764"/>
                  </a:lnTo>
                  <a:lnTo>
                    <a:pt x="1056076" y="58764"/>
                  </a:lnTo>
                  <a:lnTo>
                    <a:pt x="1061959" y="58764"/>
                  </a:lnTo>
                  <a:lnTo>
                    <a:pt x="1067843" y="58764"/>
                  </a:lnTo>
                  <a:lnTo>
                    <a:pt x="1073726" y="58764"/>
                  </a:lnTo>
                  <a:lnTo>
                    <a:pt x="1079610" y="58764"/>
                  </a:lnTo>
                  <a:lnTo>
                    <a:pt x="1085493" y="58764"/>
                  </a:lnTo>
                  <a:lnTo>
                    <a:pt x="1091377" y="58764"/>
                  </a:lnTo>
                  <a:lnTo>
                    <a:pt x="1097260" y="58764"/>
                  </a:lnTo>
                  <a:lnTo>
                    <a:pt x="1103143" y="58764"/>
                  </a:lnTo>
                  <a:lnTo>
                    <a:pt x="1109027" y="58529"/>
                  </a:lnTo>
                  <a:lnTo>
                    <a:pt x="1114910" y="57940"/>
                  </a:lnTo>
                  <a:lnTo>
                    <a:pt x="1120794" y="56762"/>
                  </a:lnTo>
                  <a:lnTo>
                    <a:pt x="1120794" y="56644"/>
                  </a:lnTo>
                  <a:lnTo>
                    <a:pt x="1126677" y="54996"/>
                  </a:lnTo>
                  <a:lnTo>
                    <a:pt x="1132561" y="52994"/>
                  </a:lnTo>
                  <a:lnTo>
                    <a:pt x="1138444" y="50521"/>
                  </a:lnTo>
                  <a:lnTo>
                    <a:pt x="1144327" y="47576"/>
                  </a:lnTo>
                  <a:lnTo>
                    <a:pt x="1150211" y="44397"/>
                  </a:lnTo>
                  <a:lnTo>
                    <a:pt x="1156094" y="40864"/>
                  </a:lnTo>
                  <a:lnTo>
                    <a:pt x="1161978" y="37331"/>
                  </a:lnTo>
                  <a:lnTo>
                    <a:pt x="1167861" y="33680"/>
                  </a:lnTo>
                  <a:lnTo>
                    <a:pt x="1173745" y="30147"/>
                  </a:lnTo>
                  <a:lnTo>
                    <a:pt x="1179628" y="26497"/>
                  </a:lnTo>
                  <a:lnTo>
                    <a:pt x="1185511" y="22964"/>
                  </a:lnTo>
                  <a:lnTo>
                    <a:pt x="1185511" y="22846"/>
                  </a:lnTo>
                  <a:lnTo>
                    <a:pt x="1191395" y="19313"/>
                  </a:lnTo>
                  <a:lnTo>
                    <a:pt x="1197278" y="15662"/>
                  </a:lnTo>
                  <a:lnTo>
                    <a:pt x="1203162" y="12129"/>
                  </a:lnTo>
                  <a:lnTo>
                    <a:pt x="1209045" y="8950"/>
                  </a:lnTo>
                  <a:lnTo>
                    <a:pt x="1214929" y="6241"/>
                  </a:lnTo>
                  <a:lnTo>
                    <a:pt x="1220812" y="4121"/>
                  </a:lnTo>
                  <a:lnTo>
                    <a:pt x="1226696" y="2590"/>
                  </a:lnTo>
                  <a:lnTo>
                    <a:pt x="1232579" y="1413"/>
                  </a:lnTo>
                  <a:lnTo>
                    <a:pt x="1232579" y="1295"/>
                  </a:lnTo>
                  <a:lnTo>
                    <a:pt x="1238462" y="588"/>
                  </a:lnTo>
                  <a:lnTo>
                    <a:pt x="1244346" y="117"/>
                  </a:lnTo>
                  <a:lnTo>
                    <a:pt x="1250229" y="117"/>
                  </a:lnTo>
                  <a:lnTo>
                    <a:pt x="1256113" y="0"/>
                  </a:lnTo>
                  <a:lnTo>
                    <a:pt x="1261996" y="0"/>
                  </a:lnTo>
                  <a:lnTo>
                    <a:pt x="1263879" y="0"/>
                  </a:lnTo>
                  <a:lnTo>
                    <a:pt x="1267880" y="0"/>
                  </a:lnTo>
                  <a:lnTo>
                    <a:pt x="1273763" y="0"/>
                  </a:lnTo>
                  <a:lnTo>
                    <a:pt x="1279646" y="0"/>
                  </a:lnTo>
                  <a:lnTo>
                    <a:pt x="1285530" y="0"/>
                  </a:lnTo>
                  <a:lnTo>
                    <a:pt x="1291413" y="0"/>
                  </a:lnTo>
                  <a:lnTo>
                    <a:pt x="1297297" y="0"/>
                  </a:lnTo>
                  <a:lnTo>
                    <a:pt x="1303180" y="0"/>
                  </a:lnTo>
                  <a:lnTo>
                    <a:pt x="1309064" y="0"/>
                  </a:lnTo>
                  <a:lnTo>
                    <a:pt x="1314947" y="0"/>
                  </a:lnTo>
                  <a:lnTo>
                    <a:pt x="1320830" y="0"/>
                  </a:lnTo>
                  <a:lnTo>
                    <a:pt x="1326714" y="0"/>
                  </a:lnTo>
                  <a:lnTo>
                    <a:pt x="1332597" y="0"/>
                  </a:lnTo>
                  <a:lnTo>
                    <a:pt x="1338481" y="0"/>
                  </a:lnTo>
                  <a:lnTo>
                    <a:pt x="1344364" y="0"/>
                  </a:lnTo>
                  <a:lnTo>
                    <a:pt x="1350248" y="0"/>
                  </a:lnTo>
                  <a:lnTo>
                    <a:pt x="1356131" y="0"/>
                  </a:lnTo>
                  <a:lnTo>
                    <a:pt x="1362014" y="0"/>
                  </a:lnTo>
                  <a:lnTo>
                    <a:pt x="1367898" y="0"/>
                  </a:lnTo>
                  <a:lnTo>
                    <a:pt x="1373781" y="0"/>
                  </a:lnTo>
                  <a:lnTo>
                    <a:pt x="1379665" y="0"/>
                  </a:lnTo>
                  <a:lnTo>
                    <a:pt x="1385548" y="0"/>
                  </a:lnTo>
                  <a:lnTo>
                    <a:pt x="1391432" y="0"/>
                  </a:lnTo>
                  <a:lnTo>
                    <a:pt x="1397315" y="0"/>
                  </a:lnTo>
                  <a:lnTo>
                    <a:pt x="1403199" y="0"/>
                  </a:lnTo>
                  <a:lnTo>
                    <a:pt x="1409082" y="0"/>
                  </a:lnTo>
                  <a:lnTo>
                    <a:pt x="1414965" y="0"/>
                  </a:lnTo>
                  <a:lnTo>
                    <a:pt x="1420849" y="0"/>
                  </a:lnTo>
                  <a:lnTo>
                    <a:pt x="1426732" y="0"/>
                  </a:lnTo>
                  <a:lnTo>
                    <a:pt x="1432616" y="0"/>
                  </a:lnTo>
                  <a:lnTo>
                    <a:pt x="1438499" y="0"/>
                  </a:lnTo>
                  <a:lnTo>
                    <a:pt x="1444383" y="0"/>
                  </a:lnTo>
                  <a:lnTo>
                    <a:pt x="1450266" y="0"/>
                  </a:lnTo>
                  <a:lnTo>
                    <a:pt x="1456149" y="0"/>
                  </a:lnTo>
                  <a:lnTo>
                    <a:pt x="1462033" y="0"/>
                  </a:lnTo>
                  <a:lnTo>
                    <a:pt x="1467916" y="0"/>
                  </a:lnTo>
                  <a:lnTo>
                    <a:pt x="1473800" y="0"/>
                  </a:lnTo>
                  <a:lnTo>
                    <a:pt x="1479683" y="0"/>
                  </a:lnTo>
                  <a:lnTo>
                    <a:pt x="1485567" y="0"/>
                  </a:lnTo>
                  <a:lnTo>
                    <a:pt x="1491450" y="0"/>
                  </a:lnTo>
                  <a:lnTo>
                    <a:pt x="1497333" y="0"/>
                  </a:lnTo>
                  <a:lnTo>
                    <a:pt x="1503217" y="0"/>
                  </a:lnTo>
                  <a:lnTo>
                    <a:pt x="1509100" y="0"/>
                  </a:lnTo>
                  <a:lnTo>
                    <a:pt x="1514984" y="0"/>
                  </a:lnTo>
                  <a:lnTo>
                    <a:pt x="1520867" y="0"/>
                  </a:lnTo>
                  <a:lnTo>
                    <a:pt x="1526751" y="0"/>
                  </a:lnTo>
                  <a:lnTo>
                    <a:pt x="1532634" y="0"/>
                  </a:lnTo>
                  <a:lnTo>
                    <a:pt x="1538518" y="0"/>
                  </a:lnTo>
                  <a:lnTo>
                    <a:pt x="1544401" y="0"/>
                  </a:lnTo>
                  <a:lnTo>
                    <a:pt x="1550284" y="0"/>
                  </a:lnTo>
                  <a:lnTo>
                    <a:pt x="1556168" y="0"/>
                  </a:lnTo>
                  <a:lnTo>
                    <a:pt x="1562051" y="0"/>
                  </a:lnTo>
                  <a:lnTo>
                    <a:pt x="1567935" y="0"/>
                  </a:lnTo>
                  <a:lnTo>
                    <a:pt x="1573818" y="0"/>
                  </a:lnTo>
                  <a:lnTo>
                    <a:pt x="1579702" y="0"/>
                  </a:lnTo>
                  <a:lnTo>
                    <a:pt x="1585585" y="0"/>
                  </a:lnTo>
                  <a:lnTo>
                    <a:pt x="1591468" y="0"/>
                  </a:lnTo>
                  <a:lnTo>
                    <a:pt x="1597352" y="0"/>
                  </a:lnTo>
                  <a:lnTo>
                    <a:pt x="1603235" y="0"/>
                  </a:lnTo>
                  <a:lnTo>
                    <a:pt x="1609119" y="0"/>
                  </a:lnTo>
                  <a:lnTo>
                    <a:pt x="1615002" y="0"/>
                  </a:lnTo>
                  <a:lnTo>
                    <a:pt x="1620886" y="0"/>
                  </a:lnTo>
                  <a:lnTo>
                    <a:pt x="1626769" y="0"/>
                  </a:lnTo>
                  <a:lnTo>
                    <a:pt x="1632652" y="0"/>
                  </a:lnTo>
                  <a:lnTo>
                    <a:pt x="1638536" y="0"/>
                  </a:lnTo>
                  <a:lnTo>
                    <a:pt x="1644419" y="0"/>
                  </a:lnTo>
                  <a:lnTo>
                    <a:pt x="1650303" y="0"/>
                  </a:lnTo>
                  <a:lnTo>
                    <a:pt x="1656186" y="0"/>
                  </a:lnTo>
                  <a:lnTo>
                    <a:pt x="1662070" y="0"/>
                  </a:lnTo>
                  <a:lnTo>
                    <a:pt x="1667953" y="0"/>
                  </a:lnTo>
                  <a:lnTo>
                    <a:pt x="1673837" y="0"/>
                  </a:lnTo>
                  <a:lnTo>
                    <a:pt x="1679720" y="0"/>
                  </a:lnTo>
                  <a:lnTo>
                    <a:pt x="1685603" y="0"/>
                  </a:lnTo>
                  <a:lnTo>
                    <a:pt x="1691487" y="0"/>
                  </a:lnTo>
                  <a:lnTo>
                    <a:pt x="1697370" y="0"/>
                  </a:lnTo>
                  <a:lnTo>
                    <a:pt x="1703254" y="0"/>
                  </a:lnTo>
                  <a:lnTo>
                    <a:pt x="1709137" y="0"/>
                  </a:lnTo>
                  <a:lnTo>
                    <a:pt x="1715021" y="0"/>
                  </a:lnTo>
                  <a:lnTo>
                    <a:pt x="1720904" y="0"/>
                  </a:lnTo>
                  <a:lnTo>
                    <a:pt x="1726787" y="0"/>
                  </a:lnTo>
                  <a:lnTo>
                    <a:pt x="1732671" y="0"/>
                  </a:lnTo>
                  <a:lnTo>
                    <a:pt x="1738554" y="0"/>
                  </a:lnTo>
                  <a:lnTo>
                    <a:pt x="1744438" y="0"/>
                  </a:lnTo>
                  <a:lnTo>
                    <a:pt x="1750321" y="0"/>
                  </a:lnTo>
                  <a:lnTo>
                    <a:pt x="1756205" y="0"/>
                  </a:lnTo>
                  <a:lnTo>
                    <a:pt x="1762088" y="0"/>
                  </a:lnTo>
                  <a:lnTo>
                    <a:pt x="1767971" y="0"/>
                  </a:lnTo>
                  <a:lnTo>
                    <a:pt x="1773855" y="0"/>
                  </a:lnTo>
                  <a:lnTo>
                    <a:pt x="1779738" y="0"/>
                  </a:lnTo>
                  <a:lnTo>
                    <a:pt x="1785622" y="0"/>
                  </a:lnTo>
                  <a:lnTo>
                    <a:pt x="1791505" y="0"/>
                  </a:lnTo>
                  <a:lnTo>
                    <a:pt x="1797389" y="0"/>
                  </a:lnTo>
                  <a:lnTo>
                    <a:pt x="1803272" y="0"/>
                  </a:lnTo>
                  <a:lnTo>
                    <a:pt x="1809155" y="0"/>
                  </a:lnTo>
                  <a:lnTo>
                    <a:pt x="1815039" y="0"/>
                  </a:lnTo>
                  <a:lnTo>
                    <a:pt x="1820922" y="0"/>
                  </a:lnTo>
                  <a:lnTo>
                    <a:pt x="1826806" y="0"/>
                  </a:lnTo>
                  <a:lnTo>
                    <a:pt x="1832689" y="0"/>
                  </a:lnTo>
                  <a:lnTo>
                    <a:pt x="1838573" y="0"/>
                  </a:lnTo>
                  <a:lnTo>
                    <a:pt x="1844456" y="0"/>
                  </a:lnTo>
                  <a:lnTo>
                    <a:pt x="1850340" y="0"/>
                  </a:lnTo>
                  <a:lnTo>
                    <a:pt x="1856223" y="0"/>
                  </a:lnTo>
                  <a:lnTo>
                    <a:pt x="1862106" y="0"/>
                  </a:lnTo>
                  <a:lnTo>
                    <a:pt x="1867990" y="0"/>
                  </a:lnTo>
                  <a:lnTo>
                    <a:pt x="1873873" y="0"/>
                  </a:lnTo>
                  <a:lnTo>
                    <a:pt x="1879757" y="0"/>
                  </a:lnTo>
                  <a:lnTo>
                    <a:pt x="1885640" y="0"/>
                  </a:lnTo>
                  <a:lnTo>
                    <a:pt x="1891524" y="0"/>
                  </a:lnTo>
                  <a:lnTo>
                    <a:pt x="1897407" y="0"/>
                  </a:lnTo>
                  <a:lnTo>
                    <a:pt x="1903290" y="0"/>
                  </a:lnTo>
                  <a:lnTo>
                    <a:pt x="1909174" y="0"/>
                  </a:lnTo>
                  <a:lnTo>
                    <a:pt x="1915057" y="0"/>
                  </a:lnTo>
                  <a:lnTo>
                    <a:pt x="1920941" y="0"/>
                  </a:lnTo>
                  <a:lnTo>
                    <a:pt x="1926824" y="0"/>
                  </a:lnTo>
                  <a:lnTo>
                    <a:pt x="1932708" y="0"/>
                  </a:lnTo>
                  <a:lnTo>
                    <a:pt x="1938591" y="0"/>
                  </a:lnTo>
                  <a:lnTo>
                    <a:pt x="1944474" y="117"/>
                  </a:lnTo>
                  <a:lnTo>
                    <a:pt x="1950358" y="117"/>
                  </a:lnTo>
                  <a:lnTo>
                    <a:pt x="1956241" y="117"/>
                  </a:lnTo>
                  <a:lnTo>
                    <a:pt x="1962125" y="117"/>
                  </a:lnTo>
                  <a:lnTo>
                    <a:pt x="1962125" y="235"/>
                  </a:lnTo>
                  <a:lnTo>
                    <a:pt x="1968008" y="235"/>
                  </a:lnTo>
                  <a:lnTo>
                    <a:pt x="1973892" y="353"/>
                  </a:lnTo>
                  <a:lnTo>
                    <a:pt x="1979775" y="471"/>
                  </a:lnTo>
                  <a:lnTo>
                    <a:pt x="1985659" y="588"/>
                  </a:lnTo>
                  <a:lnTo>
                    <a:pt x="1991542" y="824"/>
                  </a:lnTo>
                  <a:lnTo>
                    <a:pt x="1997425" y="1059"/>
                  </a:lnTo>
                  <a:lnTo>
                    <a:pt x="2003309" y="1295"/>
                  </a:lnTo>
                  <a:lnTo>
                    <a:pt x="2009192" y="1530"/>
                  </a:lnTo>
                  <a:lnTo>
                    <a:pt x="2015076" y="1766"/>
                  </a:lnTo>
                  <a:lnTo>
                    <a:pt x="2020959" y="2119"/>
                  </a:lnTo>
                  <a:lnTo>
                    <a:pt x="2026843" y="2355"/>
                  </a:lnTo>
                  <a:lnTo>
                    <a:pt x="2032726" y="2590"/>
                  </a:lnTo>
                  <a:lnTo>
                    <a:pt x="2038609" y="2944"/>
                  </a:lnTo>
                  <a:lnTo>
                    <a:pt x="2044493" y="3179"/>
                  </a:lnTo>
                  <a:lnTo>
                    <a:pt x="2050376" y="3415"/>
                  </a:lnTo>
                  <a:lnTo>
                    <a:pt x="2056260" y="3532"/>
                  </a:lnTo>
                  <a:lnTo>
                    <a:pt x="2062143" y="3650"/>
                  </a:lnTo>
                  <a:lnTo>
                    <a:pt x="2068027" y="3650"/>
                  </a:lnTo>
                  <a:lnTo>
                    <a:pt x="2073910" y="3768"/>
                  </a:lnTo>
                  <a:lnTo>
                    <a:pt x="2079793" y="3768"/>
                  </a:lnTo>
                  <a:lnTo>
                    <a:pt x="2085677" y="3768"/>
                  </a:lnTo>
                  <a:lnTo>
                    <a:pt x="2091560" y="3768"/>
                  </a:lnTo>
                  <a:lnTo>
                    <a:pt x="2097444" y="3768"/>
                  </a:lnTo>
                  <a:lnTo>
                    <a:pt x="2103327" y="3768"/>
                  </a:lnTo>
                  <a:lnTo>
                    <a:pt x="2106857" y="3768"/>
                  </a:lnTo>
                  <a:lnTo>
                    <a:pt x="2109211" y="3768"/>
                  </a:lnTo>
                  <a:lnTo>
                    <a:pt x="2115094" y="3768"/>
                  </a:lnTo>
                  <a:lnTo>
                    <a:pt x="2120977" y="3650"/>
                  </a:lnTo>
                  <a:lnTo>
                    <a:pt x="2126861" y="3532"/>
                  </a:lnTo>
                  <a:lnTo>
                    <a:pt x="2132744" y="3415"/>
                  </a:lnTo>
                  <a:lnTo>
                    <a:pt x="2138628" y="3179"/>
                  </a:lnTo>
                  <a:lnTo>
                    <a:pt x="2144511" y="3061"/>
                  </a:lnTo>
                  <a:lnTo>
                    <a:pt x="2150395" y="2708"/>
                  </a:lnTo>
                  <a:lnTo>
                    <a:pt x="2156278" y="2473"/>
                  </a:lnTo>
                  <a:lnTo>
                    <a:pt x="2162162" y="2237"/>
                  </a:lnTo>
                  <a:lnTo>
                    <a:pt x="2168045" y="1884"/>
                  </a:lnTo>
                  <a:lnTo>
                    <a:pt x="2173928" y="1648"/>
                  </a:lnTo>
                  <a:lnTo>
                    <a:pt x="2179812" y="1413"/>
                  </a:lnTo>
                  <a:lnTo>
                    <a:pt x="2185695" y="1177"/>
                  </a:lnTo>
                  <a:lnTo>
                    <a:pt x="2191579" y="942"/>
                  </a:lnTo>
                  <a:lnTo>
                    <a:pt x="2197462" y="706"/>
                  </a:lnTo>
                  <a:lnTo>
                    <a:pt x="2203346" y="588"/>
                  </a:lnTo>
                  <a:lnTo>
                    <a:pt x="2209229" y="471"/>
                  </a:lnTo>
                  <a:lnTo>
                    <a:pt x="2215112" y="353"/>
                  </a:lnTo>
                  <a:lnTo>
                    <a:pt x="2220996" y="235"/>
                  </a:lnTo>
                  <a:lnTo>
                    <a:pt x="2226879" y="117"/>
                  </a:lnTo>
                  <a:lnTo>
                    <a:pt x="2232763" y="117"/>
                  </a:lnTo>
                  <a:lnTo>
                    <a:pt x="2238646" y="117"/>
                  </a:lnTo>
                  <a:lnTo>
                    <a:pt x="2244530" y="117"/>
                  </a:lnTo>
                  <a:lnTo>
                    <a:pt x="2250413" y="0"/>
                  </a:lnTo>
                  <a:lnTo>
                    <a:pt x="2256296" y="0"/>
                  </a:lnTo>
                  <a:lnTo>
                    <a:pt x="2262180" y="0"/>
                  </a:lnTo>
                  <a:lnTo>
                    <a:pt x="2268063" y="0"/>
                  </a:lnTo>
                  <a:lnTo>
                    <a:pt x="2273947" y="0"/>
                  </a:lnTo>
                  <a:lnTo>
                    <a:pt x="2279830" y="0"/>
                  </a:lnTo>
                  <a:lnTo>
                    <a:pt x="2285714" y="0"/>
                  </a:lnTo>
                  <a:lnTo>
                    <a:pt x="2291597" y="0"/>
                  </a:lnTo>
                  <a:lnTo>
                    <a:pt x="2297481" y="0"/>
                  </a:lnTo>
                  <a:lnTo>
                    <a:pt x="2303364" y="0"/>
                  </a:lnTo>
                  <a:lnTo>
                    <a:pt x="2309247" y="0"/>
                  </a:lnTo>
                  <a:lnTo>
                    <a:pt x="2315131" y="0"/>
                  </a:lnTo>
                  <a:lnTo>
                    <a:pt x="2321014" y="0"/>
                  </a:lnTo>
                  <a:lnTo>
                    <a:pt x="2326898" y="0"/>
                  </a:lnTo>
                  <a:lnTo>
                    <a:pt x="2332781" y="0"/>
                  </a:lnTo>
                  <a:lnTo>
                    <a:pt x="2338665" y="0"/>
                  </a:lnTo>
                  <a:lnTo>
                    <a:pt x="2344548" y="0"/>
                  </a:lnTo>
                  <a:lnTo>
                    <a:pt x="2350431" y="0"/>
                  </a:lnTo>
                  <a:lnTo>
                    <a:pt x="2356197" y="0"/>
                  </a:lnTo>
                  <a:lnTo>
                    <a:pt x="2362081" y="0"/>
                  </a:lnTo>
                  <a:lnTo>
                    <a:pt x="2367964" y="0"/>
                  </a:lnTo>
                  <a:lnTo>
                    <a:pt x="2373730" y="0"/>
                  </a:lnTo>
                  <a:lnTo>
                    <a:pt x="2373965" y="0"/>
                  </a:lnTo>
                  <a:lnTo>
                    <a:pt x="2379613" y="0"/>
                  </a:lnTo>
                  <a:lnTo>
                    <a:pt x="2379849" y="0"/>
                  </a:lnTo>
                  <a:lnTo>
                    <a:pt x="2384791" y="0"/>
                  </a:lnTo>
                  <a:lnTo>
                    <a:pt x="2385732" y="0"/>
                  </a:lnTo>
                  <a:lnTo>
                    <a:pt x="2388556" y="0"/>
                  </a:lnTo>
                  <a:lnTo>
                    <a:pt x="2391615" y="0"/>
                  </a:lnTo>
                  <a:lnTo>
                    <a:pt x="2397499" y="0"/>
                  </a:lnTo>
                  <a:lnTo>
                    <a:pt x="2403382" y="0"/>
                  </a:lnTo>
                  <a:lnTo>
                    <a:pt x="2409266" y="0"/>
                  </a:lnTo>
                  <a:lnTo>
                    <a:pt x="2415149" y="0"/>
                  </a:lnTo>
                  <a:lnTo>
                    <a:pt x="2421033" y="117"/>
                  </a:lnTo>
                  <a:lnTo>
                    <a:pt x="2426916" y="117"/>
                  </a:lnTo>
                  <a:lnTo>
                    <a:pt x="2432800" y="117"/>
                  </a:lnTo>
                  <a:lnTo>
                    <a:pt x="2438683" y="117"/>
                  </a:lnTo>
                  <a:lnTo>
                    <a:pt x="2444566" y="235"/>
                  </a:lnTo>
                  <a:lnTo>
                    <a:pt x="2450450" y="353"/>
                  </a:lnTo>
                  <a:lnTo>
                    <a:pt x="2456333" y="471"/>
                  </a:lnTo>
                  <a:lnTo>
                    <a:pt x="2462217" y="588"/>
                  </a:lnTo>
                  <a:lnTo>
                    <a:pt x="2468100" y="706"/>
                  </a:lnTo>
                  <a:lnTo>
                    <a:pt x="2473984" y="942"/>
                  </a:lnTo>
                  <a:lnTo>
                    <a:pt x="2479867" y="1177"/>
                  </a:lnTo>
                  <a:lnTo>
                    <a:pt x="2485750" y="1413"/>
                  </a:lnTo>
                  <a:lnTo>
                    <a:pt x="2491634" y="1648"/>
                  </a:lnTo>
                  <a:lnTo>
                    <a:pt x="2497517" y="2001"/>
                  </a:lnTo>
                  <a:lnTo>
                    <a:pt x="2503401" y="2237"/>
                  </a:lnTo>
                  <a:lnTo>
                    <a:pt x="2509284" y="2590"/>
                  </a:lnTo>
                  <a:lnTo>
                    <a:pt x="2515168" y="2826"/>
                  </a:lnTo>
                  <a:lnTo>
                    <a:pt x="2521051" y="3061"/>
                  </a:lnTo>
                  <a:lnTo>
                    <a:pt x="2526934" y="3297"/>
                  </a:lnTo>
                  <a:lnTo>
                    <a:pt x="2532818" y="3415"/>
                  </a:lnTo>
                  <a:lnTo>
                    <a:pt x="2538701" y="3650"/>
                  </a:lnTo>
                  <a:lnTo>
                    <a:pt x="2544585" y="3650"/>
                  </a:lnTo>
                  <a:lnTo>
                    <a:pt x="2550468" y="3650"/>
                  </a:lnTo>
                  <a:lnTo>
                    <a:pt x="2556352" y="3768"/>
                  </a:lnTo>
                  <a:lnTo>
                    <a:pt x="2562235" y="3768"/>
                  </a:lnTo>
                  <a:lnTo>
                    <a:pt x="2568118" y="3768"/>
                  </a:lnTo>
                  <a:lnTo>
                    <a:pt x="2574002" y="3768"/>
                  </a:lnTo>
                  <a:lnTo>
                    <a:pt x="2579885" y="3768"/>
                  </a:lnTo>
                  <a:lnTo>
                    <a:pt x="2585651" y="3768"/>
                  </a:lnTo>
                  <a:lnTo>
                    <a:pt x="2591652" y="3768"/>
                  </a:lnTo>
                  <a:lnTo>
                    <a:pt x="2597536" y="3650"/>
                  </a:lnTo>
                  <a:lnTo>
                    <a:pt x="2603419" y="3650"/>
                  </a:lnTo>
                  <a:lnTo>
                    <a:pt x="2609303" y="3532"/>
                  </a:lnTo>
                  <a:lnTo>
                    <a:pt x="2615186" y="3297"/>
                  </a:lnTo>
                  <a:lnTo>
                    <a:pt x="2621069" y="3061"/>
                  </a:lnTo>
                  <a:lnTo>
                    <a:pt x="2626953" y="2826"/>
                  </a:lnTo>
                  <a:lnTo>
                    <a:pt x="2632836" y="2590"/>
                  </a:lnTo>
                  <a:lnTo>
                    <a:pt x="2638720" y="2355"/>
                  </a:lnTo>
                  <a:lnTo>
                    <a:pt x="2644603" y="2001"/>
                  </a:lnTo>
                  <a:lnTo>
                    <a:pt x="2650487" y="1766"/>
                  </a:lnTo>
                  <a:lnTo>
                    <a:pt x="2656370" y="1530"/>
                  </a:lnTo>
                  <a:lnTo>
                    <a:pt x="2662253" y="1177"/>
                  </a:lnTo>
                  <a:lnTo>
                    <a:pt x="2668137" y="1059"/>
                  </a:lnTo>
                  <a:lnTo>
                    <a:pt x="2674020" y="824"/>
                  </a:lnTo>
                  <a:lnTo>
                    <a:pt x="2679904" y="588"/>
                  </a:lnTo>
                  <a:lnTo>
                    <a:pt x="2685787" y="471"/>
                  </a:lnTo>
                  <a:lnTo>
                    <a:pt x="2691671" y="353"/>
                  </a:lnTo>
                  <a:lnTo>
                    <a:pt x="2697554" y="235"/>
                  </a:lnTo>
                  <a:lnTo>
                    <a:pt x="2703437" y="117"/>
                  </a:lnTo>
                  <a:lnTo>
                    <a:pt x="2709321" y="117"/>
                  </a:lnTo>
                  <a:lnTo>
                    <a:pt x="2715204" y="117"/>
                  </a:lnTo>
                  <a:lnTo>
                    <a:pt x="2721088" y="117"/>
                  </a:lnTo>
                  <a:lnTo>
                    <a:pt x="2726971" y="0"/>
                  </a:lnTo>
                  <a:lnTo>
                    <a:pt x="2732855" y="0"/>
                  </a:lnTo>
                  <a:lnTo>
                    <a:pt x="2738738" y="0"/>
                  </a:lnTo>
                  <a:lnTo>
                    <a:pt x="2744622" y="0"/>
                  </a:lnTo>
                  <a:lnTo>
                    <a:pt x="2750505" y="0"/>
                  </a:lnTo>
                  <a:lnTo>
                    <a:pt x="2756388" y="0"/>
                  </a:lnTo>
                  <a:lnTo>
                    <a:pt x="2762272" y="0"/>
                  </a:lnTo>
                  <a:lnTo>
                    <a:pt x="2768155" y="0"/>
                  </a:lnTo>
                  <a:lnTo>
                    <a:pt x="2774039" y="0"/>
                  </a:lnTo>
                  <a:lnTo>
                    <a:pt x="2779922" y="0"/>
                  </a:lnTo>
                  <a:lnTo>
                    <a:pt x="2785806" y="0"/>
                  </a:lnTo>
                  <a:lnTo>
                    <a:pt x="2791689" y="0"/>
                  </a:lnTo>
                  <a:lnTo>
                    <a:pt x="2797572" y="0"/>
                  </a:lnTo>
                  <a:lnTo>
                    <a:pt x="2803456" y="0"/>
                  </a:lnTo>
                  <a:lnTo>
                    <a:pt x="2809339" y="0"/>
                  </a:lnTo>
                  <a:lnTo>
                    <a:pt x="2815223" y="0"/>
                  </a:lnTo>
                  <a:lnTo>
                    <a:pt x="2821106" y="0"/>
                  </a:lnTo>
                  <a:lnTo>
                    <a:pt x="2826990" y="0"/>
                  </a:lnTo>
                  <a:lnTo>
                    <a:pt x="2832873" y="0"/>
                  </a:lnTo>
                  <a:lnTo>
                    <a:pt x="2838639" y="0"/>
                  </a:lnTo>
                  <a:lnTo>
                    <a:pt x="2844405" y="0"/>
                  </a:lnTo>
                  <a:lnTo>
                    <a:pt x="2844640" y="0"/>
                  </a:lnTo>
                  <a:lnTo>
                    <a:pt x="2849935" y="0"/>
                  </a:lnTo>
                  <a:lnTo>
                    <a:pt x="2850523" y="0"/>
                  </a:lnTo>
                  <a:lnTo>
                    <a:pt x="2856171" y="0"/>
                  </a:lnTo>
                  <a:lnTo>
                    <a:pt x="2856407" y="0"/>
                  </a:lnTo>
                  <a:lnTo>
                    <a:pt x="2859466" y="0"/>
                  </a:lnTo>
                  <a:lnTo>
                    <a:pt x="2862290" y="0"/>
                  </a:lnTo>
                  <a:lnTo>
                    <a:pt x="2867350" y="0"/>
                  </a:lnTo>
                  <a:lnTo>
                    <a:pt x="2868174" y="0"/>
                  </a:lnTo>
                  <a:lnTo>
                    <a:pt x="2868644" y="0"/>
                  </a:lnTo>
                  <a:lnTo>
                    <a:pt x="2873822" y="0"/>
                  </a:lnTo>
                  <a:lnTo>
                    <a:pt x="2874057" y="0"/>
                  </a:lnTo>
                  <a:lnTo>
                    <a:pt x="2879940" y="0"/>
                  </a:lnTo>
                  <a:lnTo>
                    <a:pt x="2885824" y="0"/>
                  </a:lnTo>
                  <a:lnTo>
                    <a:pt x="2891707" y="0"/>
                  </a:lnTo>
                  <a:lnTo>
                    <a:pt x="2897591" y="0"/>
                  </a:lnTo>
                  <a:lnTo>
                    <a:pt x="2903474" y="0"/>
                  </a:lnTo>
                  <a:lnTo>
                    <a:pt x="2909358" y="0"/>
                  </a:lnTo>
                  <a:lnTo>
                    <a:pt x="2915241" y="0"/>
                  </a:lnTo>
                  <a:lnTo>
                    <a:pt x="2921125" y="0"/>
                  </a:lnTo>
                  <a:lnTo>
                    <a:pt x="2927008" y="0"/>
                  </a:lnTo>
                  <a:lnTo>
                    <a:pt x="2932891" y="0"/>
                  </a:lnTo>
                  <a:lnTo>
                    <a:pt x="2938775" y="0"/>
                  </a:lnTo>
                  <a:lnTo>
                    <a:pt x="2944658" y="0"/>
                  </a:lnTo>
                  <a:lnTo>
                    <a:pt x="2950542" y="0"/>
                  </a:lnTo>
                  <a:lnTo>
                    <a:pt x="2956425" y="0"/>
                  </a:lnTo>
                  <a:lnTo>
                    <a:pt x="2962309" y="0"/>
                  </a:lnTo>
                  <a:lnTo>
                    <a:pt x="2968192" y="0"/>
                  </a:lnTo>
                  <a:lnTo>
                    <a:pt x="2974075" y="0"/>
                  </a:lnTo>
                  <a:lnTo>
                    <a:pt x="2979959" y="0"/>
                  </a:lnTo>
                  <a:lnTo>
                    <a:pt x="2985842" y="0"/>
                  </a:lnTo>
                  <a:lnTo>
                    <a:pt x="2991726" y="0"/>
                  </a:lnTo>
                  <a:lnTo>
                    <a:pt x="2997609" y="0"/>
                  </a:lnTo>
                  <a:lnTo>
                    <a:pt x="3003493" y="0"/>
                  </a:lnTo>
                  <a:lnTo>
                    <a:pt x="3009376" y="0"/>
                  </a:lnTo>
                  <a:lnTo>
                    <a:pt x="3015259" y="0"/>
                  </a:lnTo>
                  <a:lnTo>
                    <a:pt x="3021143" y="0"/>
                  </a:lnTo>
                  <a:lnTo>
                    <a:pt x="3027026" y="0"/>
                  </a:lnTo>
                  <a:lnTo>
                    <a:pt x="3032910" y="0"/>
                  </a:lnTo>
                  <a:lnTo>
                    <a:pt x="3038793" y="0"/>
                  </a:lnTo>
                  <a:lnTo>
                    <a:pt x="3044677" y="0"/>
                  </a:lnTo>
                  <a:lnTo>
                    <a:pt x="3050560" y="0"/>
                  </a:lnTo>
                  <a:lnTo>
                    <a:pt x="3056444" y="0"/>
                  </a:lnTo>
                  <a:lnTo>
                    <a:pt x="3062327" y="0"/>
                  </a:lnTo>
                  <a:lnTo>
                    <a:pt x="3068210" y="0"/>
                  </a:lnTo>
                  <a:lnTo>
                    <a:pt x="3074094" y="0"/>
                  </a:lnTo>
                  <a:lnTo>
                    <a:pt x="3079977" y="0"/>
                  </a:lnTo>
                  <a:lnTo>
                    <a:pt x="3085861" y="0"/>
                  </a:lnTo>
                  <a:lnTo>
                    <a:pt x="3091744" y="0"/>
                  </a:lnTo>
                  <a:lnTo>
                    <a:pt x="3097628" y="0"/>
                  </a:lnTo>
                  <a:lnTo>
                    <a:pt x="3103511" y="0"/>
                  </a:lnTo>
                  <a:lnTo>
                    <a:pt x="3109394" y="0"/>
                  </a:lnTo>
                  <a:lnTo>
                    <a:pt x="3115278" y="0"/>
                  </a:lnTo>
                  <a:lnTo>
                    <a:pt x="3121161" y="0"/>
                  </a:lnTo>
                  <a:lnTo>
                    <a:pt x="3127045" y="0"/>
                  </a:lnTo>
                  <a:lnTo>
                    <a:pt x="3132928" y="0"/>
                  </a:lnTo>
                  <a:lnTo>
                    <a:pt x="3138812" y="0"/>
                  </a:lnTo>
                  <a:lnTo>
                    <a:pt x="3144695" y="0"/>
                  </a:lnTo>
                  <a:lnTo>
                    <a:pt x="3150578" y="0"/>
                  </a:lnTo>
                  <a:lnTo>
                    <a:pt x="3156462" y="0"/>
                  </a:lnTo>
                  <a:lnTo>
                    <a:pt x="3162345" y="0"/>
                  </a:lnTo>
                  <a:lnTo>
                    <a:pt x="3168229" y="0"/>
                  </a:lnTo>
                  <a:lnTo>
                    <a:pt x="3174112" y="0"/>
                  </a:lnTo>
                  <a:lnTo>
                    <a:pt x="3179996" y="0"/>
                  </a:lnTo>
                  <a:lnTo>
                    <a:pt x="3185879" y="0"/>
                  </a:lnTo>
                  <a:lnTo>
                    <a:pt x="3191763" y="0"/>
                  </a:lnTo>
                  <a:lnTo>
                    <a:pt x="3197646" y="0"/>
                  </a:lnTo>
                  <a:lnTo>
                    <a:pt x="3203529" y="0"/>
                  </a:lnTo>
                  <a:lnTo>
                    <a:pt x="3209413" y="0"/>
                  </a:lnTo>
                  <a:lnTo>
                    <a:pt x="3215296" y="0"/>
                  </a:lnTo>
                  <a:lnTo>
                    <a:pt x="3221180" y="0"/>
                  </a:lnTo>
                  <a:lnTo>
                    <a:pt x="3227063" y="0"/>
                  </a:lnTo>
                  <a:lnTo>
                    <a:pt x="3232947" y="0"/>
                  </a:lnTo>
                  <a:lnTo>
                    <a:pt x="3238830" y="0"/>
                  </a:lnTo>
                  <a:lnTo>
                    <a:pt x="3244713" y="0"/>
                  </a:lnTo>
                  <a:lnTo>
                    <a:pt x="3250597" y="0"/>
                  </a:lnTo>
                  <a:lnTo>
                    <a:pt x="3256480" y="0"/>
                  </a:lnTo>
                  <a:lnTo>
                    <a:pt x="3262364" y="0"/>
                  </a:lnTo>
                  <a:lnTo>
                    <a:pt x="3268247" y="0"/>
                  </a:lnTo>
                  <a:lnTo>
                    <a:pt x="3274131" y="0"/>
                  </a:lnTo>
                  <a:lnTo>
                    <a:pt x="3280014" y="0"/>
                  </a:lnTo>
                  <a:lnTo>
                    <a:pt x="3285897" y="0"/>
                  </a:lnTo>
                  <a:lnTo>
                    <a:pt x="3291781" y="0"/>
                  </a:lnTo>
                  <a:lnTo>
                    <a:pt x="3297664" y="0"/>
                  </a:lnTo>
                  <a:lnTo>
                    <a:pt x="3303548" y="0"/>
                  </a:lnTo>
                  <a:lnTo>
                    <a:pt x="3309431" y="0"/>
                  </a:lnTo>
                  <a:lnTo>
                    <a:pt x="3315315" y="0"/>
                  </a:lnTo>
                  <a:lnTo>
                    <a:pt x="3321198" y="0"/>
                  </a:lnTo>
                  <a:lnTo>
                    <a:pt x="3327081" y="0"/>
                  </a:lnTo>
                  <a:lnTo>
                    <a:pt x="3332965" y="0"/>
                  </a:lnTo>
                  <a:lnTo>
                    <a:pt x="3338848" y="0"/>
                  </a:lnTo>
                  <a:lnTo>
                    <a:pt x="3344732" y="0"/>
                  </a:lnTo>
                  <a:lnTo>
                    <a:pt x="3350615" y="0"/>
                  </a:lnTo>
                  <a:lnTo>
                    <a:pt x="3356499" y="0"/>
                  </a:lnTo>
                  <a:lnTo>
                    <a:pt x="3362382" y="0"/>
                  </a:lnTo>
                  <a:lnTo>
                    <a:pt x="3368266" y="0"/>
                  </a:lnTo>
                  <a:lnTo>
                    <a:pt x="3374149" y="0"/>
                  </a:lnTo>
                  <a:lnTo>
                    <a:pt x="3380032" y="0"/>
                  </a:lnTo>
                  <a:lnTo>
                    <a:pt x="3385916" y="0"/>
                  </a:lnTo>
                  <a:lnTo>
                    <a:pt x="3391799" y="0"/>
                  </a:lnTo>
                  <a:lnTo>
                    <a:pt x="3397683" y="0"/>
                  </a:lnTo>
                  <a:lnTo>
                    <a:pt x="3403566" y="0"/>
                  </a:lnTo>
                  <a:lnTo>
                    <a:pt x="3409450" y="0"/>
                  </a:lnTo>
                  <a:lnTo>
                    <a:pt x="3415333" y="0"/>
                  </a:lnTo>
                  <a:lnTo>
                    <a:pt x="3421216" y="0"/>
                  </a:lnTo>
                  <a:lnTo>
                    <a:pt x="3427100" y="0"/>
                  </a:lnTo>
                  <a:lnTo>
                    <a:pt x="3432983" y="0"/>
                  </a:lnTo>
                  <a:lnTo>
                    <a:pt x="3438867" y="0"/>
                  </a:lnTo>
                  <a:lnTo>
                    <a:pt x="3444750" y="0"/>
                  </a:lnTo>
                  <a:lnTo>
                    <a:pt x="3450634" y="0"/>
                  </a:lnTo>
                  <a:lnTo>
                    <a:pt x="3456517" y="0"/>
                  </a:lnTo>
                  <a:lnTo>
                    <a:pt x="3462400" y="0"/>
                  </a:lnTo>
                  <a:lnTo>
                    <a:pt x="3468284" y="0"/>
                  </a:lnTo>
                  <a:lnTo>
                    <a:pt x="3474167" y="0"/>
                  </a:lnTo>
                  <a:lnTo>
                    <a:pt x="3480051" y="0"/>
                  </a:lnTo>
                  <a:lnTo>
                    <a:pt x="3485934" y="0"/>
                  </a:lnTo>
                  <a:lnTo>
                    <a:pt x="3491818" y="0"/>
                  </a:lnTo>
                  <a:lnTo>
                    <a:pt x="3497701" y="0"/>
                  </a:lnTo>
                  <a:lnTo>
                    <a:pt x="3503585" y="0"/>
                  </a:lnTo>
                  <a:lnTo>
                    <a:pt x="3509468" y="0"/>
                  </a:lnTo>
                  <a:lnTo>
                    <a:pt x="3515351" y="0"/>
                  </a:lnTo>
                  <a:lnTo>
                    <a:pt x="3521235" y="0"/>
                  </a:lnTo>
                  <a:lnTo>
                    <a:pt x="3527118" y="0"/>
                  </a:lnTo>
                  <a:lnTo>
                    <a:pt x="3533002" y="0"/>
                  </a:lnTo>
                  <a:lnTo>
                    <a:pt x="3538885" y="0"/>
                  </a:lnTo>
                  <a:lnTo>
                    <a:pt x="3544769" y="0"/>
                  </a:lnTo>
                  <a:lnTo>
                    <a:pt x="3550652" y="0"/>
                  </a:lnTo>
                  <a:lnTo>
                    <a:pt x="3556535" y="0"/>
                  </a:lnTo>
                  <a:lnTo>
                    <a:pt x="3562419" y="0"/>
                  </a:lnTo>
                  <a:lnTo>
                    <a:pt x="3568302" y="0"/>
                  </a:lnTo>
                  <a:lnTo>
                    <a:pt x="3574186" y="0"/>
                  </a:lnTo>
                  <a:lnTo>
                    <a:pt x="3580069" y="0"/>
                  </a:lnTo>
                  <a:lnTo>
                    <a:pt x="3585953" y="0"/>
                  </a:lnTo>
                  <a:lnTo>
                    <a:pt x="3591836" y="0"/>
                  </a:lnTo>
                  <a:lnTo>
                    <a:pt x="3597719" y="0"/>
                  </a:lnTo>
                  <a:lnTo>
                    <a:pt x="3603603" y="0"/>
                  </a:lnTo>
                  <a:lnTo>
                    <a:pt x="3609486" y="0"/>
                  </a:lnTo>
                  <a:lnTo>
                    <a:pt x="3615370" y="0"/>
                  </a:lnTo>
                  <a:lnTo>
                    <a:pt x="3621253" y="0"/>
                  </a:lnTo>
                  <a:lnTo>
                    <a:pt x="3627137" y="0"/>
                  </a:lnTo>
                  <a:lnTo>
                    <a:pt x="3633020" y="0"/>
                  </a:lnTo>
                  <a:lnTo>
                    <a:pt x="3638903" y="0"/>
                  </a:lnTo>
                  <a:lnTo>
                    <a:pt x="3644787" y="0"/>
                  </a:lnTo>
                  <a:lnTo>
                    <a:pt x="3650670" y="0"/>
                  </a:lnTo>
                  <a:lnTo>
                    <a:pt x="3656554" y="0"/>
                  </a:lnTo>
                  <a:lnTo>
                    <a:pt x="3662437" y="0"/>
                  </a:lnTo>
                  <a:lnTo>
                    <a:pt x="3668321" y="0"/>
                  </a:lnTo>
                  <a:lnTo>
                    <a:pt x="3674204" y="0"/>
                  </a:lnTo>
                  <a:lnTo>
                    <a:pt x="3680088" y="0"/>
                  </a:lnTo>
                  <a:lnTo>
                    <a:pt x="3685971" y="0"/>
                  </a:lnTo>
                  <a:lnTo>
                    <a:pt x="3691854" y="0"/>
                  </a:lnTo>
                  <a:lnTo>
                    <a:pt x="3697738" y="0"/>
                  </a:lnTo>
                  <a:lnTo>
                    <a:pt x="3703621" y="0"/>
                  </a:lnTo>
                  <a:lnTo>
                    <a:pt x="3709505" y="0"/>
                  </a:lnTo>
                  <a:lnTo>
                    <a:pt x="3715388" y="0"/>
                  </a:lnTo>
                  <a:lnTo>
                    <a:pt x="3721272" y="0"/>
                  </a:lnTo>
                  <a:lnTo>
                    <a:pt x="3727155" y="0"/>
                  </a:lnTo>
                  <a:lnTo>
                    <a:pt x="3733038" y="0"/>
                  </a:lnTo>
                  <a:lnTo>
                    <a:pt x="3738922" y="0"/>
                  </a:lnTo>
                  <a:lnTo>
                    <a:pt x="3744805" y="0"/>
                  </a:lnTo>
                  <a:lnTo>
                    <a:pt x="3750689" y="0"/>
                  </a:lnTo>
                  <a:lnTo>
                    <a:pt x="3756572" y="0"/>
                  </a:lnTo>
                  <a:lnTo>
                    <a:pt x="3762456" y="0"/>
                  </a:lnTo>
                  <a:lnTo>
                    <a:pt x="3768339" y="0"/>
                  </a:lnTo>
                  <a:lnTo>
                    <a:pt x="3774222" y="0"/>
                  </a:lnTo>
                  <a:lnTo>
                    <a:pt x="3780106" y="0"/>
                  </a:lnTo>
                  <a:lnTo>
                    <a:pt x="3785989" y="0"/>
                  </a:lnTo>
                  <a:lnTo>
                    <a:pt x="3791873" y="0"/>
                  </a:lnTo>
                  <a:lnTo>
                    <a:pt x="3797756" y="0"/>
                  </a:lnTo>
                  <a:lnTo>
                    <a:pt x="3803640" y="0"/>
                  </a:lnTo>
                  <a:lnTo>
                    <a:pt x="3809523" y="0"/>
                  </a:lnTo>
                  <a:lnTo>
                    <a:pt x="3815407" y="0"/>
                  </a:lnTo>
                  <a:lnTo>
                    <a:pt x="3821290" y="0"/>
                  </a:lnTo>
                  <a:lnTo>
                    <a:pt x="3827173" y="0"/>
                  </a:lnTo>
                  <a:lnTo>
                    <a:pt x="3830115" y="0"/>
                  </a:lnTo>
                </a:path>
              </a:pathLst>
            </a:custGeom>
            <a:ln w="2355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855134" y="2862924"/>
              <a:ext cx="1015365" cy="380365"/>
            </a:xfrm>
            <a:custGeom>
              <a:avLst/>
              <a:gdLst/>
              <a:ahLst/>
              <a:cxnLst/>
              <a:rect l="l" t="t" r="r" b="b"/>
              <a:pathLst>
                <a:path w="1015365" h="380364">
                  <a:moveTo>
                    <a:pt x="1014892" y="0"/>
                  </a:moveTo>
                  <a:lnTo>
                    <a:pt x="0" y="0"/>
                  </a:lnTo>
                  <a:lnTo>
                    <a:pt x="0" y="379790"/>
                  </a:lnTo>
                  <a:lnTo>
                    <a:pt x="1014892" y="379790"/>
                  </a:lnTo>
                  <a:lnTo>
                    <a:pt x="1014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278976" y="2920982"/>
              <a:ext cx="198036" cy="9138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890435" y="2965614"/>
              <a:ext cx="353060" cy="0"/>
            </a:xfrm>
            <a:custGeom>
              <a:avLst/>
              <a:gdLst/>
              <a:ahLst/>
              <a:cxnLst/>
              <a:rect l="l" t="t" r="r" b="b"/>
              <a:pathLst>
                <a:path w="353059">
                  <a:moveTo>
                    <a:pt x="0" y="0"/>
                  </a:moveTo>
                  <a:lnTo>
                    <a:pt x="353006" y="0"/>
                  </a:lnTo>
                </a:path>
              </a:pathLst>
            </a:custGeom>
            <a:ln w="2355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269916" y="3096804"/>
              <a:ext cx="554990" cy="90170"/>
            </a:xfrm>
            <a:custGeom>
              <a:avLst/>
              <a:gdLst/>
              <a:ahLst/>
              <a:cxnLst/>
              <a:rect l="l" t="t" r="r" b="b"/>
              <a:pathLst>
                <a:path w="554990" h="90169">
                  <a:moveTo>
                    <a:pt x="53186" y="0"/>
                  </a:moveTo>
                  <a:lnTo>
                    <a:pt x="34359" y="0"/>
                  </a:lnTo>
                  <a:lnTo>
                    <a:pt x="0" y="88323"/>
                  </a:lnTo>
                  <a:lnTo>
                    <a:pt x="18944" y="88323"/>
                  </a:lnTo>
                  <a:lnTo>
                    <a:pt x="26240" y="68303"/>
                  </a:lnTo>
                  <a:lnTo>
                    <a:pt x="80576" y="68303"/>
                  </a:lnTo>
                  <a:lnTo>
                    <a:pt x="74578" y="53347"/>
                  </a:lnTo>
                  <a:lnTo>
                    <a:pt x="31652" y="53347"/>
                  </a:lnTo>
                  <a:lnTo>
                    <a:pt x="43655" y="20608"/>
                  </a:lnTo>
                  <a:lnTo>
                    <a:pt x="61450" y="20608"/>
                  </a:lnTo>
                  <a:lnTo>
                    <a:pt x="53186" y="0"/>
                  </a:lnTo>
                  <a:close/>
                </a:path>
                <a:path w="554990" h="90169">
                  <a:moveTo>
                    <a:pt x="80576" y="68303"/>
                  </a:moveTo>
                  <a:lnTo>
                    <a:pt x="61540" y="68303"/>
                  </a:lnTo>
                  <a:lnTo>
                    <a:pt x="69189" y="88323"/>
                  </a:lnTo>
                  <a:lnTo>
                    <a:pt x="88604" y="88323"/>
                  </a:lnTo>
                  <a:lnTo>
                    <a:pt x="80576" y="68303"/>
                  </a:lnTo>
                  <a:close/>
                </a:path>
                <a:path w="554990" h="90169">
                  <a:moveTo>
                    <a:pt x="61450" y="20608"/>
                  </a:moveTo>
                  <a:lnTo>
                    <a:pt x="43655" y="20608"/>
                  </a:lnTo>
                  <a:lnTo>
                    <a:pt x="55774" y="53347"/>
                  </a:lnTo>
                  <a:lnTo>
                    <a:pt x="74578" y="53347"/>
                  </a:lnTo>
                  <a:lnTo>
                    <a:pt x="61450" y="20608"/>
                  </a:lnTo>
                  <a:close/>
                </a:path>
                <a:path w="554990" h="90169">
                  <a:moveTo>
                    <a:pt x="135671" y="22846"/>
                  </a:moveTo>
                  <a:lnTo>
                    <a:pt x="118374" y="22846"/>
                  </a:lnTo>
                  <a:lnTo>
                    <a:pt x="110843" y="25790"/>
                  </a:lnTo>
                  <a:lnTo>
                    <a:pt x="96841" y="56409"/>
                  </a:lnTo>
                  <a:lnTo>
                    <a:pt x="97368" y="63830"/>
                  </a:lnTo>
                  <a:lnTo>
                    <a:pt x="118257" y="89736"/>
                  </a:lnTo>
                  <a:lnTo>
                    <a:pt x="135789" y="89736"/>
                  </a:lnTo>
                  <a:lnTo>
                    <a:pt x="142379" y="87852"/>
                  </a:lnTo>
                  <a:lnTo>
                    <a:pt x="147321" y="83966"/>
                  </a:lnTo>
                  <a:lnTo>
                    <a:pt x="152145" y="80079"/>
                  </a:lnTo>
                  <a:lnTo>
                    <a:pt x="154498" y="75958"/>
                  </a:lnTo>
                  <a:lnTo>
                    <a:pt x="124022" y="75958"/>
                  </a:lnTo>
                  <a:lnTo>
                    <a:pt x="120610" y="74427"/>
                  </a:lnTo>
                  <a:lnTo>
                    <a:pt x="118139" y="71247"/>
                  </a:lnTo>
                  <a:lnTo>
                    <a:pt x="115550" y="68185"/>
                  </a:lnTo>
                  <a:lnTo>
                    <a:pt x="114256" y="62768"/>
                  </a:lnTo>
                  <a:lnTo>
                    <a:pt x="114256" y="48401"/>
                  </a:lnTo>
                  <a:lnTo>
                    <a:pt x="115550" y="43455"/>
                  </a:lnTo>
                  <a:lnTo>
                    <a:pt x="118124" y="40393"/>
                  </a:lnTo>
                  <a:lnTo>
                    <a:pt x="120492" y="37684"/>
                  </a:lnTo>
                  <a:lnTo>
                    <a:pt x="123905" y="36153"/>
                  </a:lnTo>
                  <a:lnTo>
                    <a:pt x="154231" y="36153"/>
                  </a:lnTo>
                  <a:lnTo>
                    <a:pt x="151086" y="31207"/>
                  </a:lnTo>
                  <a:lnTo>
                    <a:pt x="146497" y="27910"/>
                  </a:lnTo>
                  <a:lnTo>
                    <a:pt x="141908" y="24495"/>
                  </a:lnTo>
                  <a:lnTo>
                    <a:pt x="135671" y="22846"/>
                  </a:lnTo>
                  <a:close/>
                </a:path>
                <a:path w="554990" h="90169">
                  <a:moveTo>
                    <a:pt x="140614" y="63828"/>
                  </a:moveTo>
                  <a:lnTo>
                    <a:pt x="131553" y="75958"/>
                  </a:lnTo>
                  <a:lnTo>
                    <a:pt x="154498" y="75958"/>
                  </a:lnTo>
                  <a:lnTo>
                    <a:pt x="155440" y="74309"/>
                  </a:lnTo>
                  <a:lnTo>
                    <a:pt x="157205" y="66654"/>
                  </a:lnTo>
                  <a:lnTo>
                    <a:pt x="140614" y="63828"/>
                  </a:lnTo>
                  <a:close/>
                </a:path>
                <a:path w="554990" h="90169">
                  <a:moveTo>
                    <a:pt x="154231" y="36153"/>
                  </a:moveTo>
                  <a:lnTo>
                    <a:pt x="131318" y="36153"/>
                  </a:lnTo>
                  <a:lnTo>
                    <a:pt x="133906" y="37095"/>
                  </a:lnTo>
                  <a:lnTo>
                    <a:pt x="137907" y="40393"/>
                  </a:lnTo>
                  <a:lnTo>
                    <a:pt x="139084" y="42984"/>
                  </a:lnTo>
                  <a:lnTo>
                    <a:pt x="139672" y="46281"/>
                  </a:lnTo>
                  <a:lnTo>
                    <a:pt x="156381" y="43219"/>
                  </a:lnTo>
                  <a:lnTo>
                    <a:pt x="154381" y="36389"/>
                  </a:lnTo>
                  <a:lnTo>
                    <a:pt x="154231" y="36153"/>
                  </a:lnTo>
                  <a:close/>
                </a:path>
                <a:path w="554990" h="90169">
                  <a:moveTo>
                    <a:pt x="188152" y="0"/>
                  </a:moveTo>
                  <a:lnTo>
                    <a:pt x="171207" y="0"/>
                  </a:lnTo>
                  <a:lnTo>
                    <a:pt x="171207" y="88323"/>
                  </a:lnTo>
                  <a:lnTo>
                    <a:pt x="188152" y="88323"/>
                  </a:lnTo>
                  <a:lnTo>
                    <a:pt x="188152" y="50874"/>
                  </a:lnTo>
                  <a:lnTo>
                    <a:pt x="188622" y="46870"/>
                  </a:lnTo>
                  <a:lnTo>
                    <a:pt x="189681" y="44043"/>
                  </a:lnTo>
                  <a:lnTo>
                    <a:pt x="190740" y="41335"/>
                  </a:lnTo>
                  <a:lnTo>
                    <a:pt x="192270" y="39215"/>
                  </a:lnTo>
                  <a:lnTo>
                    <a:pt x="194506" y="37920"/>
                  </a:lnTo>
                  <a:lnTo>
                    <a:pt x="196742" y="36507"/>
                  </a:lnTo>
                  <a:lnTo>
                    <a:pt x="199213" y="35800"/>
                  </a:lnTo>
                  <a:lnTo>
                    <a:pt x="228144" y="35800"/>
                  </a:lnTo>
                  <a:lnTo>
                    <a:pt x="228041" y="35329"/>
                  </a:lnTo>
                  <a:lnTo>
                    <a:pt x="226865" y="32856"/>
                  </a:lnTo>
                  <a:lnTo>
                    <a:pt x="226623" y="32503"/>
                  </a:lnTo>
                  <a:lnTo>
                    <a:pt x="188152" y="32503"/>
                  </a:lnTo>
                  <a:lnTo>
                    <a:pt x="188152" y="0"/>
                  </a:lnTo>
                  <a:close/>
                </a:path>
                <a:path w="554990" h="90169">
                  <a:moveTo>
                    <a:pt x="228144" y="35800"/>
                  </a:moveTo>
                  <a:lnTo>
                    <a:pt x="204508" y="35800"/>
                  </a:lnTo>
                  <a:lnTo>
                    <a:pt x="206508" y="36389"/>
                  </a:lnTo>
                  <a:lnTo>
                    <a:pt x="209803" y="38509"/>
                  </a:lnTo>
                  <a:lnTo>
                    <a:pt x="212509" y="88323"/>
                  </a:lnTo>
                  <a:lnTo>
                    <a:pt x="229453" y="88323"/>
                  </a:lnTo>
                  <a:lnTo>
                    <a:pt x="229375" y="43572"/>
                  </a:lnTo>
                  <a:lnTo>
                    <a:pt x="229218" y="40746"/>
                  </a:lnTo>
                  <a:lnTo>
                    <a:pt x="228144" y="35800"/>
                  </a:lnTo>
                  <a:close/>
                </a:path>
                <a:path w="554990" h="90169">
                  <a:moveTo>
                    <a:pt x="211568" y="22846"/>
                  </a:moveTo>
                  <a:lnTo>
                    <a:pt x="200154" y="22846"/>
                  </a:lnTo>
                  <a:lnTo>
                    <a:pt x="193564" y="26025"/>
                  </a:lnTo>
                  <a:lnTo>
                    <a:pt x="188152" y="32503"/>
                  </a:lnTo>
                  <a:lnTo>
                    <a:pt x="226623" y="32503"/>
                  </a:lnTo>
                  <a:lnTo>
                    <a:pt x="225335" y="30618"/>
                  </a:lnTo>
                  <a:lnTo>
                    <a:pt x="223688" y="28381"/>
                  </a:lnTo>
                  <a:lnTo>
                    <a:pt x="221334" y="26497"/>
                  </a:lnTo>
                  <a:lnTo>
                    <a:pt x="218275" y="25083"/>
                  </a:lnTo>
                  <a:lnTo>
                    <a:pt x="215098" y="23552"/>
                  </a:lnTo>
                  <a:lnTo>
                    <a:pt x="211568" y="22846"/>
                  </a:lnTo>
                  <a:close/>
                </a:path>
                <a:path w="554990" h="90169">
                  <a:moveTo>
                    <a:pt x="265813" y="0"/>
                  </a:moveTo>
                  <a:lnTo>
                    <a:pt x="248869" y="0"/>
                  </a:lnTo>
                  <a:lnTo>
                    <a:pt x="248869" y="15662"/>
                  </a:lnTo>
                  <a:lnTo>
                    <a:pt x="265813" y="15662"/>
                  </a:lnTo>
                  <a:lnTo>
                    <a:pt x="265813" y="0"/>
                  </a:lnTo>
                  <a:close/>
                </a:path>
                <a:path w="554990" h="90169">
                  <a:moveTo>
                    <a:pt x="265813" y="24259"/>
                  </a:moveTo>
                  <a:lnTo>
                    <a:pt x="248869" y="24259"/>
                  </a:lnTo>
                  <a:lnTo>
                    <a:pt x="248869" y="88323"/>
                  </a:lnTo>
                  <a:lnTo>
                    <a:pt x="265813" y="88323"/>
                  </a:lnTo>
                  <a:lnTo>
                    <a:pt x="265813" y="24259"/>
                  </a:lnTo>
                  <a:close/>
                </a:path>
                <a:path w="554990" h="90169">
                  <a:moveTo>
                    <a:pt x="318176" y="22846"/>
                  </a:moveTo>
                  <a:lnTo>
                    <a:pt x="300172" y="22846"/>
                  </a:lnTo>
                  <a:lnTo>
                    <a:pt x="293112" y="25908"/>
                  </a:lnTo>
                  <a:lnTo>
                    <a:pt x="279227" y="56762"/>
                  </a:lnTo>
                  <a:lnTo>
                    <a:pt x="279227" y="65712"/>
                  </a:lnTo>
                  <a:lnTo>
                    <a:pt x="310292" y="89736"/>
                  </a:lnTo>
                  <a:lnTo>
                    <a:pt x="317352" y="89736"/>
                  </a:lnTo>
                  <a:lnTo>
                    <a:pt x="323235" y="88205"/>
                  </a:lnTo>
                  <a:lnTo>
                    <a:pt x="327824" y="84908"/>
                  </a:lnTo>
                  <a:lnTo>
                    <a:pt x="332531" y="81728"/>
                  </a:lnTo>
                  <a:lnTo>
                    <a:pt x="335858" y="77135"/>
                  </a:lnTo>
                  <a:lnTo>
                    <a:pt x="306526" y="77135"/>
                  </a:lnTo>
                  <a:lnTo>
                    <a:pt x="303349" y="75722"/>
                  </a:lnTo>
                  <a:lnTo>
                    <a:pt x="300761" y="72896"/>
                  </a:lnTo>
                  <a:lnTo>
                    <a:pt x="298054" y="70187"/>
                  </a:lnTo>
                  <a:lnTo>
                    <a:pt x="296760" y="66183"/>
                  </a:lnTo>
                  <a:lnTo>
                    <a:pt x="296642" y="61237"/>
                  </a:lnTo>
                  <a:lnTo>
                    <a:pt x="339003" y="61237"/>
                  </a:lnTo>
                  <a:lnTo>
                    <a:pt x="338648" y="52140"/>
                  </a:lnTo>
                  <a:lnTo>
                    <a:pt x="338419" y="50874"/>
                  </a:lnTo>
                  <a:lnTo>
                    <a:pt x="296878" y="50874"/>
                  </a:lnTo>
                  <a:lnTo>
                    <a:pt x="296988" y="45928"/>
                  </a:lnTo>
                  <a:lnTo>
                    <a:pt x="298054" y="42513"/>
                  </a:lnTo>
                  <a:lnTo>
                    <a:pt x="300525" y="39922"/>
                  </a:lnTo>
                  <a:lnTo>
                    <a:pt x="302879" y="37213"/>
                  </a:lnTo>
                  <a:lnTo>
                    <a:pt x="305938" y="35800"/>
                  </a:lnTo>
                  <a:lnTo>
                    <a:pt x="333479" y="35800"/>
                  </a:lnTo>
                  <a:lnTo>
                    <a:pt x="331119" y="32267"/>
                  </a:lnTo>
                  <a:lnTo>
                    <a:pt x="325589" y="26025"/>
                  </a:lnTo>
                  <a:lnTo>
                    <a:pt x="318176" y="22846"/>
                  </a:lnTo>
                  <a:close/>
                </a:path>
                <a:path w="554990" h="90169">
                  <a:moveTo>
                    <a:pt x="321235" y="67950"/>
                  </a:moveTo>
                  <a:lnTo>
                    <a:pt x="320294" y="71129"/>
                  </a:lnTo>
                  <a:lnTo>
                    <a:pt x="318999" y="73485"/>
                  </a:lnTo>
                  <a:lnTo>
                    <a:pt x="315352" y="76429"/>
                  </a:lnTo>
                  <a:lnTo>
                    <a:pt x="313116" y="77135"/>
                  </a:lnTo>
                  <a:lnTo>
                    <a:pt x="335858" y="77135"/>
                  </a:lnTo>
                  <a:lnTo>
                    <a:pt x="338179" y="70776"/>
                  </a:lnTo>
                  <a:lnTo>
                    <a:pt x="321235" y="67950"/>
                  </a:lnTo>
                  <a:close/>
                </a:path>
                <a:path w="554990" h="90169">
                  <a:moveTo>
                    <a:pt x="333479" y="35800"/>
                  </a:moveTo>
                  <a:lnTo>
                    <a:pt x="313116" y="35800"/>
                  </a:lnTo>
                  <a:lnTo>
                    <a:pt x="316058" y="37095"/>
                  </a:lnTo>
                  <a:lnTo>
                    <a:pt x="318411" y="39686"/>
                  </a:lnTo>
                  <a:lnTo>
                    <a:pt x="320882" y="42159"/>
                  </a:lnTo>
                  <a:lnTo>
                    <a:pt x="322059" y="45928"/>
                  </a:lnTo>
                  <a:lnTo>
                    <a:pt x="322176" y="50874"/>
                  </a:lnTo>
                  <a:lnTo>
                    <a:pt x="338419" y="50874"/>
                  </a:lnTo>
                  <a:lnTo>
                    <a:pt x="337223" y="44279"/>
                  </a:lnTo>
                  <a:lnTo>
                    <a:pt x="334717" y="37655"/>
                  </a:lnTo>
                  <a:lnTo>
                    <a:pt x="333479" y="35800"/>
                  </a:lnTo>
                  <a:close/>
                </a:path>
                <a:path w="554990" h="90169">
                  <a:moveTo>
                    <a:pt x="364419" y="24259"/>
                  </a:moveTo>
                  <a:lnTo>
                    <a:pt x="346651" y="24259"/>
                  </a:lnTo>
                  <a:lnTo>
                    <a:pt x="372421" y="88323"/>
                  </a:lnTo>
                  <a:lnTo>
                    <a:pt x="387718" y="88323"/>
                  </a:lnTo>
                  <a:lnTo>
                    <a:pt x="395801" y="67950"/>
                  </a:lnTo>
                  <a:lnTo>
                    <a:pt x="379952" y="67950"/>
                  </a:lnTo>
                  <a:lnTo>
                    <a:pt x="376539" y="56998"/>
                  </a:lnTo>
                  <a:lnTo>
                    <a:pt x="364419" y="24259"/>
                  </a:lnTo>
                  <a:close/>
                </a:path>
                <a:path w="554990" h="90169">
                  <a:moveTo>
                    <a:pt x="413134" y="24259"/>
                  </a:moveTo>
                  <a:lnTo>
                    <a:pt x="395719" y="24259"/>
                  </a:lnTo>
                  <a:lnTo>
                    <a:pt x="383599" y="56998"/>
                  </a:lnTo>
                  <a:lnTo>
                    <a:pt x="382893" y="58764"/>
                  </a:lnTo>
                  <a:lnTo>
                    <a:pt x="382305" y="60648"/>
                  </a:lnTo>
                  <a:lnTo>
                    <a:pt x="381717" y="62415"/>
                  </a:lnTo>
                  <a:lnTo>
                    <a:pt x="381481" y="63357"/>
                  </a:lnTo>
                  <a:lnTo>
                    <a:pt x="379952" y="67950"/>
                  </a:lnTo>
                  <a:lnTo>
                    <a:pt x="395801" y="67950"/>
                  </a:lnTo>
                  <a:lnTo>
                    <a:pt x="413134" y="24259"/>
                  </a:lnTo>
                  <a:close/>
                </a:path>
                <a:path w="554990" h="90169">
                  <a:moveTo>
                    <a:pt x="459496" y="22846"/>
                  </a:moveTo>
                  <a:lnTo>
                    <a:pt x="441492" y="22846"/>
                  </a:lnTo>
                  <a:lnTo>
                    <a:pt x="434432" y="25908"/>
                  </a:lnTo>
                  <a:lnTo>
                    <a:pt x="420665" y="56762"/>
                  </a:lnTo>
                  <a:lnTo>
                    <a:pt x="420665" y="65712"/>
                  </a:lnTo>
                  <a:lnTo>
                    <a:pt x="451612" y="89736"/>
                  </a:lnTo>
                  <a:lnTo>
                    <a:pt x="458672" y="89736"/>
                  </a:lnTo>
                  <a:lnTo>
                    <a:pt x="464555" y="88205"/>
                  </a:lnTo>
                  <a:lnTo>
                    <a:pt x="469145" y="84908"/>
                  </a:lnTo>
                  <a:lnTo>
                    <a:pt x="473851" y="81728"/>
                  </a:lnTo>
                  <a:lnTo>
                    <a:pt x="477178" y="77135"/>
                  </a:lnTo>
                  <a:lnTo>
                    <a:pt x="447964" y="77135"/>
                  </a:lnTo>
                  <a:lnTo>
                    <a:pt x="444669" y="75722"/>
                  </a:lnTo>
                  <a:lnTo>
                    <a:pt x="442081" y="72896"/>
                  </a:lnTo>
                  <a:lnTo>
                    <a:pt x="439492" y="70187"/>
                  </a:lnTo>
                  <a:lnTo>
                    <a:pt x="438080" y="66183"/>
                  </a:lnTo>
                  <a:lnTo>
                    <a:pt x="437962" y="61237"/>
                  </a:lnTo>
                  <a:lnTo>
                    <a:pt x="480323" y="61237"/>
                  </a:lnTo>
                  <a:lnTo>
                    <a:pt x="479968" y="52140"/>
                  </a:lnTo>
                  <a:lnTo>
                    <a:pt x="479739" y="50874"/>
                  </a:lnTo>
                  <a:lnTo>
                    <a:pt x="438315" y="50874"/>
                  </a:lnTo>
                  <a:lnTo>
                    <a:pt x="438308" y="45928"/>
                  </a:lnTo>
                  <a:lnTo>
                    <a:pt x="439374" y="42513"/>
                  </a:lnTo>
                  <a:lnTo>
                    <a:pt x="441845" y="39922"/>
                  </a:lnTo>
                  <a:lnTo>
                    <a:pt x="444199" y="37213"/>
                  </a:lnTo>
                  <a:lnTo>
                    <a:pt x="447258" y="35800"/>
                  </a:lnTo>
                  <a:lnTo>
                    <a:pt x="474799" y="35800"/>
                  </a:lnTo>
                  <a:lnTo>
                    <a:pt x="472439" y="32267"/>
                  </a:lnTo>
                  <a:lnTo>
                    <a:pt x="467026" y="26025"/>
                  </a:lnTo>
                  <a:lnTo>
                    <a:pt x="459496" y="22846"/>
                  </a:lnTo>
                  <a:close/>
                </a:path>
                <a:path w="554990" h="90169">
                  <a:moveTo>
                    <a:pt x="462555" y="67950"/>
                  </a:moveTo>
                  <a:lnTo>
                    <a:pt x="454436" y="77135"/>
                  </a:lnTo>
                  <a:lnTo>
                    <a:pt x="477178" y="77135"/>
                  </a:lnTo>
                  <a:lnTo>
                    <a:pt x="479499" y="70776"/>
                  </a:lnTo>
                  <a:lnTo>
                    <a:pt x="462555" y="67950"/>
                  </a:lnTo>
                  <a:close/>
                </a:path>
                <a:path w="554990" h="90169">
                  <a:moveTo>
                    <a:pt x="474799" y="35800"/>
                  </a:moveTo>
                  <a:lnTo>
                    <a:pt x="454436" y="35800"/>
                  </a:lnTo>
                  <a:lnTo>
                    <a:pt x="457378" y="37095"/>
                  </a:lnTo>
                  <a:lnTo>
                    <a:pt x="459731" y="39686"/>
                  </a:lnTo>
                  <a:lnTo>
                    <a:pt x="462202" y="42159"/>
                  </a:lnTo>
                  <a:lnTo>
                    <a:pt x="463496" y="45928"/>
                  </a:lnTo>
                  <a:lnTo>
                    <a:pt x="463614" y="50874"/>
                  </a:lnTo>
                  <a:lnTo>
                    <a:pt x="479739" y="50874"/>
                  </a:lnTo>
                  <a:lnTo>
                    <a:pt x="478543" y="44279"/>
                  </a:lnTo>
                  <a:lnTo>
                    <a:pt x="476037" y="37655"/>
                  </a:lnTo>
                  <a:lnTo>
                    <a:pt x="474799" y="35800"/>
                  </a:lnTo>
                  <a:close/>
                </a:path>
                <a:path w="554990" h="90169">
                  <a:moveTo>
                    <a:pt x="526567" y="22846"/>
                  </a:moveTo>
                  <a:lnTo>
                    <a:pt x="511623" y="22846"/>
                  </a:lnTo>
                  <a:lnTo>
                    <a:pt x="505151" y="25672"/>
                  </a:lnTo>
                  <a:lnTo>
                    <a:pt x="492443" y="56055"/>
                  </a:lnTo>
                  <a:lnTo>
                    <a:pt x="492930" y="63581"/>
                  </a:lnTo>
                  <a:lnTo>
                    <a:pt x="511858" y="89736"/>
                  </a:lnTo>
                  <a:lnTo>
                    <a:pt x="522801" y="89736"/>
                  </a:lnTo>
                  <a:lnTo>
                    <a:pt x="526332" y="88912"/>
                  </a:lnTo>
                  <a:lnTo>
                    <a:pt x="529862" y="87145"/>
                  </a:lnTo>
                  <a:lnTo>
                    <a:pt x="533509" y="85379"/>
                  </a:lnTo>
                  <a:lnTo>
                    <a:pt x="536569" y="82552"/>
                  </a:lnTo>
                  <a:lnTo>
                    <a:pt x="539157" y="78902"/>
                  </a:lnTo>
                  <a:lnTo>
                    <a:pt x="554925" y="78902"/>
                  </a:lnTo>
                  <a:lnTo>
                    <a:pt x="554925" y="76429"/>
                  </a:lnTo>
                  <a:lnTo>
                    <a:pt x="519036" y="76429"/>
                  </a:lnTo>
                  <a:lnTo>
                    <a:pt x="515271" y="74191"/>
                  </a:lnTo>
                  <a:lnTo>
                    <a:pt x="510682" y="66772"/>
                  </a:lnTo>
                  <a:lnTo>
                    <a:pt x="509740" y="61826"/>
                  </a:lnTo>
                  <a:lnTo>
                    <a:pt x="509799" y="48415"/>
                  </a:lnTo>
                  <a:lnTo>
                    <a:pt x="511035" y="43808"/>
                  </a:lnTo>
                  <a:lnTo>
                    <a:pt x="516447" y="37449"/>
                  </a:lnTo>
                  <a:lnTo>
                    <a:pt x="519860" y="35800"/>
                  </a:lnTo>
                  <a:lnTo>
                    <a:pt x="554925" y="35800"/>
                  </a:lnTo>
                  <a:lnTo>
                    <a:pt x="554925" y="31796"/>
                  </a:lnTo>
                  <a:lnTo>
                    <a:pt x="537981" y="31796"/>
                  </a:lnTo>
                  <a:lnTo>
                    <a:pt x="532686" y="25790"/>
                  </a:lnTo>
                  <a:lnTo>
                    <a:pt x="526567" y="22846"/>
                  </a:lnTo>
                  <a:close/>
                </a:path>
                <a:path w="554990" h="90169">
                  <a:moveTo>
                    <a:pt x="554925" y="78902"/>
                  </a:moveTo>
                  <a:lnTo>
                    <a:pt x="539157" y="78902"/>
                  </a:lnTo>
                  <a:lnTo>
                    <a:pt x="539157" y="88323"/>
                  </a:lnTo>
                  <a:lnTo>
                    <a:pt x="554925" y="88323"/>
                  </a:lnTo>
                  <a:lnTo>
                    <a:pt x="554925" y="78902"/>
                  </a:lnTo>
                  <a:close/>
                </a:path>
                <a:path w="554990" h="90169">
                  <a:moveTo>
                    <a:pt x="554925" y="35800"/>
                  </a:moveTo>
                  <a:lnTo>
                    <a:pt x="527979" y="35800"/>
                  </a:lnTo>
                  <a:lnTo>
                    <a:pt x="531391" y="37449"/>
                  </a:lnTo>
                  <a:lnTo>
                    <a:pt x="534098" y="40628"/>
                  </a:lnTo>
                  <a:lnTo>
                    <a:pt x="536686" y="43926"/>
                  </a:lnTo>
                  <a:lnTo>
                    <a:pt x="537783" y="48415"/>
                  </a:lnTo>
                  <a:lnTo>
                    <a:pt x="537860" y="63581"/>
                  </a:lnTo>
                  <a:lnTo>
                    <a:pt x="536686" y="68067"/>
                  </a:lnTo>
                  <a:lnTo>
                    <a:pt x="533980" y="71483"/>
                  </a:lnTo>
                  <a:lnTo>
                    <a:pt x="531156" y="74780"/>
                  </a:lnTo>
                  <a:lnTo>
                    <a:pt x="527861" y="76429"/>
                  </a:lnTo>
                  <a:lnTo>
                    <a:pt x="554925" y="76429"/>
                  </a:lnTo>
                  <a:lnTo>
                    <a:pt x="554925" y="35800"/>
                  </a:lnTo>
                  <a:close/>
                </a:path>
                <a:path w="554990" h="90169">
                  <a:moveTo>
                    <a:pt x="554925" y="0"/>
                  </a:moveTo>
                  <a:lnTo>
                    <a:pt x="537981" y="0"/>
                  </a:lnTo>
                  <a:lnTo>
                    <a:pt x="537981" y="31796"/>
                  </a:lnTo>
                  <a:lnTo>
                    <a:pt x="554925" y="31796"/>
                  </a:lnTo>
                  <a:lnTo>
                    <a:pt x="5549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890435" y="3139906"/>
              <a:ext cx="353060" cy="0"/>
            </a:xfrm>
            <a:custGeom>
              <a:avLst/>
              <a:gdLst/>
              <a:ahLst/>
              <a:cxnLst/>
              <a:rect l="l" t="t" r="r" b="b"/>
              <a:pathLst>
                <a:path w="353059">
                  <a:moveTo>
                    <a:pt x="0" y="0"/>
                  </a:moveTo>
                  <a:lnTo>
                    <a:pt x="353006" y="0"/>
                  </a:lnTo>
                </a:path>
              </a:pathLst>
            </a:custGeom>
            <a:ln w="2355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855134" y="2862924"/>
              <a:ext cx="1015365" cy="380365"/>
            </a:xfrm>
            <a:custGeom>
              <a:avLst/>
              <a:gdLst/>
              <a:ahLst/>
              <a:cxnLst/>
              <a:rect l="l" t="t" r="r" b="b"/>
              <a:pathLst>
                <a:path w="1015365" h="380364">
                  <a:moveTo>
                    <a:pt x="0" y="379790"/>
                  </a:moveTo>
                  <a:lnTo>
                    <a:pt x="1014892" y="379790"/>
                  </a:lnTo>
                  <a:lnTo>
                    <a:pt x="1014892" y="0"/>
                  </a:lnTo>
                  <a:lnTo>
                    <a:pt x="0" y="0"/>
                  </a:lnTo>
                  <a:lnTo>
                    <a:pt x="0" y="379790"/>
                  </a:lnTo>
                  <a:close/>
                </a:path>
              </a:pathLst>
            </a:custGeom>
            <a:ln w="5887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650442" y="2615618"/>
              <a:ext cx="789940" cy="110489"/>
            </a:xfrm>
            <a:custGeom>
              <a:avLst/>
              <a:gdLst/>
              <a:ahLst/>
              <a:cxnLst/>
              <a:rect l="l" t="t" r="r" b="b"/>
              <a:pathLst>
                <a:path w="789940" h="110489">
                  <a:moveTo>
                    <a:pt x="28946" y="0"/>
                  </a:moveTo>
                  <a:lnTo>
                    <a:pt x="3530" y="0"/>
                  </a:lnTo>
                  <a:lnTo>
                    <a:pt x="36947" y="51698"/>
                  </a:lnTo>
                  <a:lnTo>
                    <a:pt x="0" y="108107"/>
                  </a:lnTo>
                  <a:lnTo>
                    <a:pt x="26122" y="108107"/>
                  </a:lnTo>
                  <a:lnTo>
                    <a:pt x="50126" y="70658"/>
                  </a:lnTo>
                  <a:lnTo>
                    <a:pt x="75557" y="70658"/>
                  </a:lnTo>
                  <a:lnTo>
                    <a:pt x="63541" y="52523"/>
                  </a:lnTo>
                  <a:lnTo>
                    <a:pt x="74895" y="34740"/>
                  </a:lnTo>
                  <a:lnTo>
                    <a:pt x="50597" y="34740"/>
                  </a:lnTo>
                  <a:lnTo>
                    <a:pt x="28946" y="0"/>
                  </a:lnTo>
                  <a:close/>
                </a:path>
                <a:path w="789940" h="110489">
                  <a:moveTo>
                    <a:pt x="75557" y="70658"/>
                  </a:moveTo>
                  <a:lnTo>
                    <a:pt x="50126" y="70658"/>
                  </a:lnTo>
                  <a:lnTo>
                    <a:pt x="74131" y="108107"/>
                  </a:lnTo>
                  <a:lnTo>
                    <a:pt x="100371" y="108107"/>
                  </a:lnTo>
                  <a:lnTo>
                    <a:pt x="75557" y="70658"/>
                  </a:lnTo>
                  <a:close/>
                </a:path>
                <a:path w="789940" h="110489">
                  <a:moveTo>
                    <a:pt x="97076" y="0"/>
                  </a:moveTo>
                  <a:lnTo>
                    <a:pt x="71777" y="0"/>
                  </a:lnTo>
                  <a:lnTo>
                    <a:pt x="50597" y="34740"/>
                  </a:lnTo>
                  <a:lnTo>
                    <a:pt x="74895" y="34740"/>
                  </a:lnTo>
                  <a:lnTo>
                    <a:pt x="97076" y="0"/>
                  </a:lnTo>
                  <a:close/>
                </a:path>
                <a:path w="789940" h="110489">
                  <a:moveTo>
                    <a:pt x="194741" y="28027"/>
                  </a:moveTo>
                  <a:lnTo>
                    <a:pt x="185916" y="28027"/>
                  </a:lnTo>
                  <a:lnTo>
                    <a:pt x="179077" y="28670"/>
                  </a:lnTo>
                  <a:lnTo>
                    <a:pt x="153561" y="59274"/>
                  </a:lnTo>
                  <a:lnTo>
                    <a:pt x="152969" y="68656"/>
                  </a:lnTo>
                  <a:lnTo>
                    <a:pt x="153566" y="77840"/>
                  </a:lnTo>
                  <a:lnTo>
                    <a:pt x="179198" y="109189"/>
                  </a:lnTo>
                  <a:lnTo>
                    <a:pt x="185681" y="109874"/>
                  </a:lnTo>
                  <a:lnTo>
                    <a:pt x="190034" y="109874"/>
                  </a:lnTo>
                  <a:lnTo>
                    <a:pt x="210156" y="96566"/>
                  </a:lnTo>
                  <a:lnTo>
                    <a:pt x="229336" y="96566"/>
                  </a:lnTo>
                  <a:lnTo>
                    <a:pt x="229336" y="93505"/>
                  </a:lnTo>
                  <a:lnTo>
                    <a:pt x="185563" y="93505"/>
                  </a:lnTo>
                  <a:lnTo>
                    <a:pt x="180856" y="90796"/>
                  </a:lnTo>
                  <a:lnTo>
                    <a:pt x="177562" y="85379"/>
                  </a:lnTo>
                  <a:lnTo>
                    <a:pt x="175208" y="81610"/>
                  </a:lnTo>
                  <a:lnTo>
                    <a:pt x="174149" y="75604"/>
                  </a:lnTo>
                  <a:lnTo>
                    <a:pt x="174204" y="59274"/>
                  </a:lnTo>
                  <a:lnTo>
                    <a:pt x="175797" y="53582"/>
                  </a:lnTo>
                  <a:lnTo>
                    <a:pt x="182386" y="45810"/>
                  </a:lnTo>
                  <a:lnTo>
                    <a:pt x="186504" y="43808"/>
                  </a:lnTo>
                  <a:lnTo>
                    <a:pt x="229336" y="43808"/>
                  </a:lnTo>
                  <a:lnTo>
                    <a:pt x="229336" y="38980"/>
                  </a:lnTo>
                  <a:lnTo>
                    <a:pt x="208626" y="38980"/>
                  </a:lnTo>
                  <a:lnTo>
                    <a:pt x="202272" y="31678"/>
                  </a:lnTo>
                  <a:lnTo>
                    <a:pt x="194741" y="28027"/>
                  </a:lnTo>
                  <a:close/>
                </a:path>
                <a:path w="789940" h="110489">
                  <a:moveTo>
                    <a:pt x="229336" y="96566"/>
                  </a:moveTo>
                  <a:lnTo>
                    <a:pt x="210156" y="96566"/>
                  </a:lnTo>
                  <a:lnTo>
                    <a:pt x="210156" y="108107"/>
                  </a:lnTo>
                  <a:lnTo>
                    <a:pt x="229336" y="108107"/>
                  </a:lnTo>
                  <a:lnTo>
                    <a:pt x="229336" y="96566"/>
                  </a:lnTo>
                  <a:close/>
                </a:path>
                <a:path w="789940" h="110489">
                  <a:moveTo>
                    <a:pt x="229336" y="43808"/>
                  </a:moveTo>
                  <a:lnTo>
                    <a:pt x="196506" y="43808"/>
                  </a:lnTo>
                  <a:lnTo>
                    <a:pt x="200625" y="45810"/>
                  </a:lnTo>
                  <a:lnTo>
                    <a:pt x="203802" y="49814"/>
                  </a:lnTo>
                  <a:lnTo>
                    <a:pt x="207096" y="53700"/>
                  </a:lnTo>
                  <a:lnTo>
                    <a:pt x="208744" y="60177"/>
                  </a:lnTo>
                  <a:lnTo>
                    <a:pt x="208744" y="77253"/>
                  </a:lnTo>
                  <a:lnTo>
                    <a:pt x="207096" y="83377"/>
                  </a:lnTo>
                  <a:lnTo>
                    <a:pt x="203684" y="87381"/>
                  </a:lnTo>
                  <a:lnTo>
                    <a:pt x="200389" y="91385"/>
                  </a:lnTo>
                  <a:lnTo>
                    <a:pt x="196271" y="93505"/>
                  </a:lnTo>
                  <a:lnTo>
                    <a:pt x="229336" y="93505"/>
                  </a:lnTo>
                  <a:lnTo>
                    <a:pt x="229336" y="43808"/>
                  </a:lnTo>
                  <a:close/>
                </a:path>
                <a:path w="789940" h="110489">
                  <a:moveTo>
                    <a:pt x="229336" y="0"/>
                  </a:moveTo>
                  <a:lnTo>
                    <a:pt x="208626" y="0"/>
                  </a:lnTo>
                  <a:lnTo>
                    <a:pt x="208626" y="38980"/>
                  </a:lnTo>
                  <a:lnTo>
                    <a:pt x="229336" y="38980"/>
                  </a:lnTo>
                  <a:lnTo>
                    <a:pt x="229336" y="0"/>
                  </a:lnTo>
                  <a:close/>
                </a:path>
                <a:path w="789940" h="110489">
                  <a:moveTo>
                    <a:pt x="273226" y="0"/>
                  </a:moveTo>
                  <a:lnTo>
                    <a:pt x="252516" y="0"/>
                  </a:lnTo>
                  <a:lnTo>
                    <a:pt x="252516" y="19195"/>
                  </a:lnTo>
                  <a:lnTo>
                    <a:pt x="273226" y="19195"/>
                  </a:lnTo>
                  <a:lnTo>
                    <a:pt x="273226" y="0"/>
                  </a:lnTo>
                  <a:close/>
                </a:path>
                <a:path w="789940" h="110489">
                  <a:moveTo>
                    <a:pt x="273226" y="29794"/>
                  </a:moveTo>
                  <a:lnTo>
                    <a:pt x="252516" y="29794"/>
                  </a:lnTo>
                  <a:lnTo>
                    <a:pt x="252516" y="108107"/>
                  </a:lnTo>
                  <a:lnTo>
                    <a:pt x="273226" y="108107"/>
                  </a:lnTo>
                  <a:lnTo>
                    <a:pt x="273226" y="29794"/>
                  </a:lnTo>
                  <a:close/>
                </a:path>
                <a:path w="789940" h="110489">
                  <a:moveTo>
                    <a:pt x="314057" y="29794"/>
                  </a:moveTo>
                  <a:lnTo>
                    <a:pt x="294760" y="29794"/>
                  </a:lnTo>
                  <a:lnTo>
                    <a:pt x="294760" y="108107"/>
                  </a:lnTo>
                  <a:lnTo>
                    <a:pt x="315469" y="108107"/>
                  </a:lnTo>
                  <a:lnTo>
                    <a:pt x="315580" y="74729"/>
                  </a:lnTo>
                  <a:lnTo>
                    <a:pt x="315910" y="67331"/>
                  </a:lnTo>
                  <a:lnTo>
                    <a:pt x="326412" y="46634"/>
                  </a:lnTo>
                  <a:lnTo>
                    <a:pt x="340187" y="46634"/>
                  </a:lnTo>
                  <a:lnTo>
                    <a:pt x="342260" y="40864"/>
                  </a:lnTo>
                  <a:lnTo>
                    <a:pt x="314057" y="40864"/>
                  </a:lnTo>
                  <a:lnTo>
                    <a:pt x="314057" y="29794"/>
                  </a:lnTo>
                  <a:close/>
                </a:path>
                <a:path w="789940" h="110489">
                  <a:moveTo>
                    <a:pt x="340187" y="46634"/>
                  </a:moveTo>
                  <a:lnTo>
                    <a:pt x="332296" y="46634"/>
                  </a:lnTo>
                  <a:lnTo>
                    <a:pt x="335591" y="47694"/>
                  </a:lnTo>
                  <a:lnTo>
                    <a:pt x="339003" y="49932"/>
                  </a:lnTo>
                  <a:lnTo>
                    <a:pt x="340187" y="46634"/>
                  </a:lnTo>
                  <a:close/>
                </a:path>
                <a:path w="789940" h="110489">
                  <a:moveTo>
                    <a:pt x="336532" y="28027"/>
                  </a:moveTo>
                  <a:lnTo>
                    <a:pt x="328530" y="28027"/>
                  </a:lnTo>
                  <a:lnTo>
                    <a:pt x="325471" y="28852"/>
                  </a:lnTo>
                  <a:lnTo>
                    <a:pt x="320294" y="32149"/>
                  </a:lnTo>
                  <a:lnTo>
                    <a:pt x="317234" y="35682"/>
                  </a:lnTo>
                  <a:lnTo>
                    <a:pt x="314057" y="40864"/>
                  </a:lnTo>
                  <a:lnTo>
                    <a:pt x="342260" y="40864"/>
                  </a:lnTo>
                  <a:lnTo>
                    <a:pt x="345475" y="31914"/>
                  </a:lnTo>
                  <a:lnTo>
                    <a:pt x="341121" y="29323"/>
                  </a:lnTo>
                  <a:lnTo>
                    <a:pt x="336532" y="28027"/>
                  </a:lnTo>
                  <a:close/>
                </a:path>
                <a:path w="789940" h="110489">
                  <a:moveTo>
                    <a:pt x="385953" y="28027"/>
                  </a:moveTo>
                  <a:lnTo>
                    <a:pt x="352623" y="52169"/>
                  </a:lnTo>
                  <a:lnTo>
                    <a:pt x="350064" y="69481"/>
                  </a:lnTo>
                  <a:lnTo>
                    <a:pt x="350549" y="77271"/>
                  </a:lnTo>
                  <a:lnTo>
                    <a:pt x="378448" y="109035"/>
                  </a:lnTo>
                  <a:lnTo>
                    <a:pt x="387953" y="109874"/>
                  </a:lnTo>
                  <a:lnTo>
                    <a:pt x="396543" y="109874"/>
                  </a:lnTo>
                  <a:lnTo>
                    <a:pt x="403721" y="107872"/>
                  </a:lnTo>
                  <a:lnTo>
                    <a:pt x="415135" y="99982"/>
                  </a:lnTo>
                  <a:lnTo>
                    <a:pt x="419284" y="94329"/>
                  </a:lnTo>
                  <a:lnTo>
                    <a:pt x="383482" y="94329"/>
                  </a:lnTo>
                  <a:lnTo>
                    <a:pt x="379481" y="92680"/>
                  </a:lnTo>
                  <a:lnTo>
                    <a:pt x="373127" y="85850"/>
                  </a:lnTo>
                  <a:lnTo>
                    <a:pt x="371480" y="81022"/>
                  </a:lnTo>
                  <a:lnTo>
                    <a:pt x="371244" y="74898"/>
                  </a:lnTo>
                  <a:lnTo>
                    <a:pt x="423136" y="74898"/>
                  </a:lnTo>
                  <a:lnTo>
                    <a:pt x="422671" y="63747"/>
                  </a:lnTo>
                  <a:lnTo>
                    <a:pt x="422384" y="62179"/>
                  </a:lnTo>
                  <a:lnTo>
                    <a:pt x="371715" y="62179"/>
                  </a:lnTo>
                  <a:lnTo>
                    <a:pt x="371709" y="56173"/>
                  </a:lnTo>
                  <a:lnTo>
                    <a:pt x="373009" y="52051"/>
                  </a:lnTo>
                  <a:lnTo>
                    <a:pt x="378893" y="45457"/>
                  </a:lnTo>
                  <a:lnTo>
                    <a:pt x="382658" y="43808"/>
                  </a:lnTo>
                  <a:lnTo>
                    <a:pt x="416332" y="43808"/>
                  </a:lnTo>
                  <a:lnTo>
                    <a:pt x="413487" y="39568"/>
                  </a:lnTo>
                  <a:lnTo>
                    <a:pt x="407994" y="34536"/>
                  </a:lnTo>
                  <a:lnTo>
                    <a:pt x="401573" y="30927"/>
                  </a:lnTo>
                  <a:lnTo>
                    <a:pt x="394226" y="28754"/>
                  </a:lnTo>
                  <a:lnTo>
                    <a:pt x="385953" y="28027"/>
                  </a:lnTo>
                  <a:close/>
                </a:path>
                <a:path w="789940" h="110489">
                  <a:moveTo>
                    <a:pt x="401367" y="83141"/>
                  </a:moveTo>
                  <a:lnTo>
                    <a:pt x="400308" y="87028"/>
                  </a:lnTo>
                  <a:lnTo>
                    <a:pt x="398661" y="89972"/>
                  </a:lnTo>
                  <a:lnTo>
                    <a:pt x="394190" y="93505"/>
                  </a:lnTo>
                  <a:lnTo>
                    <a:pt x="391483" y="94329"/>
                  </a:lnTo>
                  <a:lnTo>
                    <a:pt x="419284" y="94329"/>
                  </a:lnTo>
                  <a:lnTo>
                    <a:pt x="422077" y="86556"/>
                  </a:lnTo>
                  <a:lnTo>
                    <a:pt x="401367" y="83141"/>
                  </a:lnTo>
                  <a:close/>
                </a:path>
                <a:path w="789940" h="110489">
                  <a:moveTo>
                    <a:pt x="416332" y="43808"/>
                  </a:moveTo>
                  <a:lnTo>
                    <a:pt x="391366" y="43808"/>
                  </a:lnTo>
                  <a:lnTo>
                    <a:pt x="395013" y="45457"/>
                  </a:lnTo>
                  <a:lnTo>
                    <a:pt x="397955" y="48519"/>
                  </a:lnTo>
                  <a:lnTo>
                    <a:pt x="400897" y="51698"/>
                  </a:lnTo>
                  <a:lnTo>
                    <a:pt x="402426" y="56173"/>
                  </a:lnTo>
                  <a:lnTo>
                    <a:pt x="402544" y="62179"/>
                  </a:lnTo>
                  <a:lnTo>
                    <a:pt x="422384" y="62179"/>
                  </a:lnTo>
                  <a:lnTo>
                    <a:pt x="420915" y="54142"/>
                  </a:lnTo>
                  <a:lnTo>
                    <a:pt x="417858" y="46082"/>
                  </a:lnTo>
                  <a:lnTo>
                    <a:pt x="416332" y="43808"/>
                  </a:lnTo>
                  <a:close/>
                </a:path>
                <a:path w="789940" h="110489">
                  <a:moveTo>
                    <a:pt x="485383" y="28027"/>
                  </a:moveTo>
                  <a:lnTo>
                    <a:pt x="475852" y="28027"/>
                  </a:lnTo>
                  <a:lnTo>
                    <a:pt x="467576" y="28710"/>
                  </a:lnTo>
                  <a:lnTo>
                    <a:pt x="438602" y="59844"/>
                  </a:lnTo>
                  <a:lnTo>
                    <a:pt x="437962" y="69010"/>
                  </a:lnTo>
                  <a:lnTo>
                    <a:pt x="438609" y="78077"/>
                  </a:lnTo>
                  <a:lnTo>
                    <a:pt x="467359" y="109191"/>
                  </a:lnTo>
                  <a:lnTo>
                    <a:pt x="475499" y="109874"/>
                  </a:lnTo>
                  <a:lnTo>
                    <a:pt x="485500" y="109874"/>
                  </a:lnTo>
                  <a:lnTo>
                    <a:pt x="493620" y="107401"/>
                  </a:lnTo>
                  <a:lnTo>
                    <a:pt x="505504" y="97862"/>
                  </a:lnTo>
                  <a:lnTo>
                    <a:pt x="508436" y="92916"/>
                  </a:lnTo>
                  <a:lnTo>
                    <a:pt x="471145" y="92916"/>
                  </a:lnTo>
                  <a:lnTo>
                    <a:pt x="467026" y="91032"/>
                  </a:lnTo>
                  <a:lnTo>
                    <a:pt x="460790" y="83377"/>
                  </a:lnTo>
                  <a:lnTo>
                    <a:pt x="459260" y="76782"/>
                  </a:lnTo>
                  <a:lnTo>
                    <a:pt x="459260" y="59117"/>
                  </a:lnTo>
                  <a:lnTo>
                    <a:pt x="460790" y="53229"/>
                  </a:lnTo>
                  <a:lnTo>
                    <a:pt x="463849" y="49696"/>
                  </a:lnTo>
                  <a:lnTo>
                    <a:pt x="466909" y="46045"/>
                  </a:lnTo>
                  <a:lnTo>
                    <a:pt x="471027" y="44279"/>
                  </a:lnTo>
                  <a:lnTo>
                    <a:pt x="508060" y="44279"/>
                  </a:lnTo>
                  <a:lnTo>
                    <a:pt x="504210" y="38273"/>
                  </a:lnTo>
                  <a:lnTo>
                    <a:pt x="492914" y="30029"/>
                  </a:lnTo>
                  <a:lnTo>
                    <a:pt x="485383" y="28027"/>
                  </a:lnTo>
                  <a:close/>
                </a:path>
                <a:path w="789940" h="110489">
                  <a:moveTo>
                    <a:pt x="491384" y="78077"/>
                  </a:moveTo>
                  <a:lnTo>
                    <a:pt x="490325" y="83495"/>
                  </a:lnTo>
                  <a:lnTo>
                    <a:pt x="488560" y="87381"/>
                  </a:lnTo>
                  <a:lnTo>
                    <a:pt x="483618" y="91856"/>
                  </a:lnTo>
                  <a:lnTo>
                    <a:pt x="480323" y="92916"/>
                  </a:lnTo>
                  <a:lnTo>
                    <a:pt x="508436" y="92916"/>
                  </a:lnTo>
                  <a:lnTo>
                    <a:pt x="509623" y="90914"/>
                  </a:lnTo>
                  <a:lnTo>
                    <a:pt x="511741" y="81493"/>
                  </a:lnTo>
                  <a:lnTo>
                    <a:pt x="491384" y="78077"/>
                  </a:lnTo>
                  <a:close/>
                </a:path>
                <a:path w="789940" h="110489">
                  <a:moveTo>
                    <a:pt x="508060" y="44279"/>
                  </a:moveTo>
                  <a:lnTo>
                    <a:pt x="479970" y="44279"/>
                  </a:lnTo>
                  <a:lnTo>
                    <a:pt x="483147" y="45339"/>
                  </a:lnTo>
                  <a:lnTo>
                    <a:pt x="485618" y="47459"/>
                  </a:lnTo>
                  <a:lnTo>
                    <a:pt x="488089" y="49461"/>
                  </a:lnTo>
                  <a:lnTo>
                    <a:pt x="489619" y="52523"/>
                  </a:lnTo>
                  <a:lnTo>
                    <a:pt x="490325" y="56644"/>
                  </a:lnTo>
                  <a:lnTo>
                    <a:pt x="510682" y="52876"/>
                  </a:lnTo>
                  <a:lnTo>
                    <a:pt x="508211" y="44515"/>
                  </a:lnTo>
                  <a:lnTo>
                    <a:pt x="508060" y="44279"/>
                  </a:lnTo>
                  <a:close/>
                </a:path>
                <a:path w="789940" h="110489">
                  <a:moveTo>
                    <a:pt x="550571" y="46281"/>
                  </a:moveTo>
                  <a:lnTo>
                    <a:pt x="529862" y="46281"/>
                  </a:lnTo>
                  <a:lnTo>
                    <a:pt x="529925" y="89030"/>
                  </a:lnTo>
                  <a:lnTo>
                    <a:pt x="546335" y="109874"/>
                  </a:lnTo>
                  <a:lnTo>
                    <a:pt x="556102" y="109874"/>
                  </a:lnTo>
                  <a:lnTo>
                    <a:pt x="561632" y="108814"/>
                  </a:lnTo>
                  <a:lnTo>
                    <a:pt x="566457" y="106694"/>
                  </a:lnTo>
                  <a:lnTo>
                    <a:pt x="564912" y="92680"/>
                  </a:lnTo>
                  <a:lnTo>
                    <a:pt x="554925" y="92680"/>
                  </a:lnTo>
                  <a:lnTo>
                    <a:pt x="553748" y="92327"/>
                  </a:lnTo>
                  <a:lnTo>
                    <a:pt x="551866" y="90914"/>
                  </a:lnTo>
                  <a:lnTo>
                    <a:pt x="551277" y="90089"/>
                  </a:lnTo>
                  <a:lnTo>
                    <a:pt x="551042" y="89030"/>
                  </a:lnTo>
                  <a:lnTo>
                    <a:pt x="550689" y="87970"/>
                  </a:lnTo>
                  <a:lnTo>
                    <a:pt x="550571" y="46281"/>
                  </a:lnTo>
                  <a:close/>
                </a:path>
                <a:path w="789940" h="110489">
                  <a:moveTo>
                    <a:pt x="564691" y="90678"/>
                  </a:moveTo>
                  <a:lnTo>
                    <a:pt x="561044" y="91974"/>
                  </a:lnTo>
                  <a:lnTo>
                    <a:pt x="558220" y="92680"/>
                  </a:lnTo>
                  <a:lnTo>
                    <a:pt x="564912" y="92680"/>
                  </a:lnTo>
                  <a:lnTo>
                    <a:pt x="564691" y="90678"/>
                  </a:lnTo>
                  <a:close/>
                </a:path>
                <a:path w="789940" h="110489">
                  <a:moveTo>
                    <a:pt x="564691" y="29794"/>
                  </a:moveTo>
                  <a:lnTo>
                    <a:pt x="520330" y="29794"/>
                  </a:lnTo>
                  <a:lnTo>
                    <a:pt x="520330" y="46281"/>
                  </a:lnTo>
                  <a:lnTo>
                    <a:pt x="564691" y="46281"/>
                  </a:lnTo>
                  <a:lnTo>
                    <a:pt x="564691" y="29794"/>
                  </a:lnTo>
                  <a:close/>
                </a:path>
                <a:path w="789940" h="110489">
                  <a:moveTo>
                    <a:pt x="550571" y="2119"/>
                  </a:moveTo>
                  <a:lnTo>
                    <a:pt x="529862" y="14249"/>
                  </a:lnTo>
                  <a:lnTo>
                    <a:pt x="529862" y="29794"/>
                  </a:lnTo>
                  <a:lnTo>
                    <a:pt x="550571" y="29794"/>
                  </a:lnTo>
                  <a:lnTo>
                    <a:pt x="550571" y="2119"/>
                  </a:lnTo>
                  <a:close/>
                </a:path>
                <a:path w="789940" h="110489">
                  <a:moveTo>
                    <a:pt x="601286" y="0"/>
                  </a:moveTo>
                  <a:lnTo>
                    <a:pt x="580577" y="0"/>
                  </a:lnTo>
                  <a:lnTo>
                    <a:pt x="580577" y="19195"/>
                  </a:lnTo>
                  <a:lnTo>
                    <a:pt x="601286" y="19195"/>
                  </a:lnTo>
                  <a:lnTo>
                    <a:pt x="601286" y="0"/>
                  </a:lnTo>
                  <a:close/>
                </a:path>
                <a:path w="789940" h="110489">
                  <a:moveTo>
                    <a:pt x="601286" y="29794"/>
                  </a:moveTo>
                  <a:lnTo>
                    <a:pt x="580577" y="29794"/>
                  </a:lnTo>
                  <a:lnTo>
                    <a:pt x="580577" y="108107"/>
                  </a:lnTo>
                  <a:lnTo>
                    <a:pt x="601286" y="108107"/>
                  </a:lnTo>
                  <a:lnTo>
                    <a:pt x="601286" y="29794"/>
                  </a:lnTo>
                  <a:close/>
                </a:path>
                <a:path w="789940" h="110489">
                  <a:moveTo>
                    <a:pt x="659179" y="28027"/>
                  </a:moveTo>
                  <a:lnTo>
                    <a:pt x="651531" y="28027"/>
                  </a:lnTo>
                  <a:lnTo>
                    <a:pt x="644589" y="29676"/>
                  </a:lnTo>
                  <a:lnTo>
                    <a:pt x="619090" y="60269"/>
                  </a:lnTo>
                  <a:lnTo>
                    <a:pt x="619023" y="77181"/>
                  </a:lnTo>
                  <a:lnTo>
                    <a:pt x="620584" y="84437"/>
                  </a:lnTo>
                  <a:lnTo>
                    <a:pt x="627409" y="96920"/>
                  </a:lnTo>
                  <a:lnTo>
                    <a:pt x="632351" y="101748"/>
                  </a:lnTo>
                  <a:lnTo>
                    <a:pt x="638823" y="104928"/>
                  </a:lnTo>
                  <a:lnTo>
                    <a:pt x="645295" y="108225"/>
                  </a:lnTo>
                  <a:lnTo>
                    <a:pt x="652119" y="109874"/>
                  </a:lnTo>
                  <a:lnTo>
                    <a:pt x="659297" y="109874"/>
                  </a:lnTo>
                  <a:lnTo>
                    <a:pt x="692324" y="92916"/>
                  </a:lnTo>
                  <a:lnTo>
                    <a:pt x="653884" y="92916"/>
                  </a:lnTo>
                  <a:lnTo>
                    <a:pt x="649295" y="90914"/>
                  </a:lnTo>
                  <a:lnTo>
                    <a:pt x="642000" y="82670"/>
                  </a:lnTo>
                  <a:lnTo>
                    <a:pt x="640154" y="76782"/>
                  </a:lnTo>
                  <a:lnTo>
                    <a:pt x="640192" y="60884"/>
                  </a:lnTo>
                  <a:lnTo>
                    <a:pt x="642000" y="55231"/>
                  </a:lnTo>
                  <a:lnTo>
                    <a:pt x="649295" y="46988"/>
                  </a:lnTo>
                  <a:lnTo>
                    <a:pt x="653884" y="44868"/>
                  </a:lnTo>
                  <a:lnTo>
                    <a:pt x="692571" y="44868"/>
                  </a:lnTo>
                  <a:lnTo>
                    <a:pt x="688244" y="39568"/>
                  </a:lnTo>
                  <a:lnTo>
                    <a:pt x="682197" y="34536"/>
                  </a:lnTo>
                  <a:lnTo>
                    <a:pt x="675344" y="30927"/>
                  </a:lnTo>
                  <a:lnTo>
                    <a:pt x="667675" y="28754"/>
                  </a:lnTo>
                  <a:lnTo>
                    <a:pt x="659179" y="28027"/>
                  </a:lnTo>
                  <a:close/>
                </a:path>
                <a:path w="789940" h="110489">
                  <a:moveTo>
                    <a:pt x="692571" y="44868"/>
                  </a:moveTo>
                  <a:lnTo>
                    <a:pt x="664710" y="44868"/>
                  </a:lnTo>
                  <a:lnTo>
                    <a:pt x="669181" y="46988"/>
                  </a:lnTo>
                  <a:lnTo>
                    <a:pt x="676477" y="55231"/>
                  </a:lnTo>
                  <a:lnTo>
                    <a:pt x="678284" y="60884"/>
                  </a:lnTo>
                  <a:lnTo>
                    <a:pt x="678323" y="76782"/>
                  </a:lnTo>
                  <a:lnTo>
                    <a:pt x="676477" y="82670"/>
                  </a:lnTo>
                  <a:lnTo>
                    <a:pt x="669181" y="90914"/>
                  </a:lnTo>
                  <a:lnTo>
                    <a:pt x="664710" y="92916"/>
                  </a:lnTo>
                  <a:lnTo>
                    <a:pt x="692324" y="92916"/>
                  </a:lnTo>
                  <a:lnTo>
                    <a:pt x="693154" y="91891"/>
                  </a:lnTo>
                  <a:lnTo>
                    <a:pt x="696760" y="84923"/>
                  </a:lnTo>
                  <a:lnTo>
                    <a:pt x="698931" y="77181"/>
                  </a:lnTo>
                  <a:lnTo>
                    <a:pt x="699637" y="68892"/>
                  </a:lnTo>
                  <a:lnTo>
                    <a:pt x="699588" y="67832"/>
                  </a:lnTo>
                  <a:lnTo>
                    <a:pt x="698950" y="60269"/>
                  </a:lnTo>
                  <a:lnTo>
                    <a:pt x="696819" y="52611"/>
                  </a:lnTo>
                  <a:lnTo>
                    <a:pt x="693254" y="45703"/>
                  </a:lnTo>
                  <a:lnTo>
                    <a:pt x="692571" y="44868"/>
                  </a:lnTo>
                  <a:close/>
                </a:path>
                <a:path w="789940" h="110489">
                  <a:moveTo>
                    <a:pt x="737664" y="29794"/>
                  </a:moveTo>
                  <a:lnTo>
                    <a:pt x="718484" y="29794"/>
                  </a:lnTo>
                  <a:lnTo>
                    <a:pt x="718484" y="108107"/>
                  </a:lnTo>
                  <a:lnTo>
                    <a:pt x="739194" y="108107"/>
                  </a:lnTo>
                  <a:lnTo>
                    <a:pt x="739194" y="63828"/>
                  </a:lnTo>
                  <a:lnTo>
                    <a:pt x="739665" y="57822"/>
                  </a:lnTo>
                  <a:lnTo>
                    <a:pt x="740724" y="54642"/>
                  </a:lnTo>
                  <a:lnTo>
                    <a:pt x="741783" y="51345"/>
                  </a:lnTo>
                  <a:lnTo>
                    <a:pt x="743783" y="48754"/>
                  </a:lnTo>
                  <a:lnTo>
                    <a:pt x="746607" y="46870"/>
                  </a:lnTo>
                  <a:lnTo>
                    <a:pt x="749431" y="44868"/>
                  </a:lnTo>
                  <a:lnTo>
                    <a:pt x="752608" y="43808"/>
                  </a:lnTo>
                  <a:lnTo>
                    <a:pt x="788188" y="43808"/>
                  </a:lnTo>
                  <a:lnTo>
                    <a:pt x="787791" y="42277"/>
                  </a:lnTo>
                  <a:lnTo>
                    <a:pt x="787377" y="41335"/>
                  </a:lnTo>
                  <a:lnTo>
                    <a:pt x="737664" y="41335"/>
                  </a:lnTo>
                  <a:lnTo>
                    <a:pt x="737664" y="29794"/>
                  </a:lnTo>
                  <a:close/>
                </a:path>
                <a:path w="789940" h="110489">
                  <a:moveTo>
                    <a:pt x="788188" y="43808"/>
                  </a:moveTo>
                  <a:lnTo>
                    <a:pt x="759080" y="43808"/>
                  </a:lnTo>
                  <a:lnTo>
                    <a:pt x="761434" y="44515"/>
                  </a:lnTo>
                  <a:lnTo>
                    <a:pt x="765434" y="47341"/>
                  </a:lnTo>
                  <a:lnTo>
                    <a:pt x="766846" y="49225"/>
                  </a:lnTo>
                  <a:lnTo>
                    <a:pt x="767670" y="51698"/>
                  </a:lnTo>
                  <a:lnTo>
                    <a:pt x="768611" y="54171"/>
                  </a:lnTo>
                  <a:lnTo>
                    <a:pt x="769082" y="59706"/>
                  </a:lnTo>
                  <a:lnTo>
                    <a:pt x="769082" y="108107"/>
                  </a:lnTo>
                  <a:lnTo>
                    <a:pt x="789792" y="108107"/>
                  </a:lnTo>
                  <a:lnTo>
                    <a:pt x="789792" y="53347"/>
                  </a:lnTo>
                  <a:lnTo>
                    <a:pt x="789321" y="48754"/>
                  </a:lnTo>
                  <a:lnTo>
                    <a:pt x="788615" y="45457"/>
                  </a:lnTo>
                  <a:lnTo>
                    <a:pt x="788188" y="43808"/>
                  </a:lnTo>
                  <a:close/>
                </a:path>
                <a:path w="789940" h="110489">
                  <a:moveTo>
                    <a:pt x="768023" y="28027"/>
                  </a:moveTo>
                  <a:lnTo>
                    <a:pt x="763434" y="28027"/>
                  </a:lnTo>
                  <a:lnTo>
                    <a:pt x="755989" y="28852"/>
                  </a:lnTo>
                  <a:lnTo>
                    <a:pt x="749225" y="31325"/>
                  </a:lnTo>
                  <a:lnTo>
                    <a:pt x="743114" y="35480"/>
                  </a:lnTo>
                  <a:lnTo>
                    <a:pt x="737664" y="41335"/>
                  </a:lnTo>
                  <a:lnTo>
                    <a:pt x="787377" y="41335"/>
                  </a:lnTo>
                  <a:lnTo>
                    <a:pt x="768023" y="280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074663" y="2453639"/>
              <a:ext cx="2022475" cy="307975"/>
            </a:xfrm>
            <a:custGeom>
              <a:avLst/>
              <a:gdLst/>
              <a:ahLst/>
              <a:cxnLst/>
              <a:rect l="l" t="t" r="r" b="b"/>
              <a:pathLst>
                <a:path w="2022475" h="307975">
                  <a:moveTo>
                    <a:pt x="2022347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2022347" y="307848"/>
                  </a:lnTo>
                  <a:lnTo>
                    <a:pt x="20223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/>
          <p:nvPr/>
        </p:nvSpPr>
        <p:spPr>
          <a:xfrm>
            <a:off x="5547145" y="4066596"/>
            <a:ext cx="137119" cy="10021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018444" y="4066596"/>
            <a:ext cx="144614" cy="10021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499002" y="4066596"/>
            <a:ext cx="142849" cy="10021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975090" y="4066596"/>
            <a:ext cx="145556" cy="10021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457414" y="4066596"/>
            <a:ext cx="141908" cy="10021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414766" y="4066596"/>
            <a:ext cx="142143" cy="10021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936081" y="4066596"/>
            <a:ext cx="142034" cy="10021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893207" y="4066596"/>
            <a:ext cx="142496" cy="10033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937186" y="3334689"/>
            <a:ext cx="137154" cy="10021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929749" y="2747279"/>
            <a:ext cx="144585" cy="10033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741879" y="2894720"/>
            <a:ext cx="141605" cy="993140"/>
          </a:xfrm>
          <a:custGeom>
            <a:avLst/>
            <a:gdLst/>
            <a:ahLst/>
            <a:cxnLst/>
            <a:rect l="l" t="t" r="r" b="b"/>
            <a:pathLst>
              <a:path w="141604" h="993139">
                <a:moveTo>
                  <a:pt x="1835" y="892184"/>
                </a:moveTo>
                <a:lnTo>
                  <a:pt x="1835" y="915384"/>
                </a:lnTo>
                <a:lnTo>
                  <a:pt x="81732" y="941881"/>
                </a:lnTo>
                <a:lnTo>
                  <a:pt x="1835" y="969202"/>
                </a:lnTo>
                <a:lnTo>
                  <a:pt x="1835" y="992873"/>
                </a:lnTo>
                <a:lnTo>
                  <a:pt x="109784" y="954246"/>
                </a:lnTo>
                <a:lnTo>
                  <a:pt x="109784" y="930929"/>
                </a:lnTo>
                <a:lnTo>
                  <a:pt x="1835" y="892184"/>
                </a:lnTo>
                <a:close/>
              </a:path>
              <a:path w="141604" h="993139">
                <a:moveTo>
                  <a:pt x="76649" y="819759"/>
                </a:moveTo>
                <a:lnTo>
                  <a:pt x="36305" y="834914"/>
                </a:lnTo>
                <a:lnTo>
                  <a:pt x="29817" y="856973"/>
                </a:lnTo>
                <a:lnTo>
                  <a:pt x="30507" y="864418"/>
                </a:lnTo>
                <a:lnTo>
                  <a:pt x="62080" y="892250"/>
                </a:lnTo>
                <a:lnTo>
                  <a:pt x="71271" y="892891"/>
                </a:lnTo>
                <a:lnTo>
                  <a:pt x="79059" y="892405"/>
                </a:lnTo>
                <a:lnTo>
                  <a:pt x="108543" y="871575"/>
                </a:lnTo>
                <a:lnTo>
                  <a:pt x="76649" y="871575"/>
                </a:lnTo>
                <a:lnTo>
                  <a:pt x="76649" y="871340"/>
                </a:lnTo>
                <a:lnTo>
                  <a:pt x="58340" y="871340"/>
                </a:lnTo>
                <a:lnTo>
                  <a:pt x="53868" y="869809"/>
                </a:lnTo>
                <a:lnTo>
                  <a:pt x="47291" y="863921"/>
                </a:lnTo>
                <a:lnTo>
                  <a:pt x="45655" y="860270"/>
                </a:lnTo>
                <a:lnTo>
                  <a:pt x="45655" y="851438"/>
                </a:lnTo>
                <a:lnTo>
                  <a:pt x="47208" y="847905"/>
                </a:lnTo>
                <a:lnTo>
                  <a:pt x="53445" y="842017"/>
                </a:lnTo>
                <a:lnTo>
                  <a:pt x="57998" y="840486"/>
                </a:lnTo>
                <a:lnTo>
                  <a:pt x="63988" y="840250"/>
                </a:lnTo>
                <a:lnTo>
                  <a:pt x="76649" y="840250"/>
                </a:lnTo>
                <a:lnTo>
                  <a:pt x="76649" y="819759"/>
                </a:lnTo>
                <a:close/>
              </a:path>
              <a:path w="141604" h="993139">
                <a:moveTo>
                  <a:pt x="88357" y="820819"/>
                </a:moveTo>
                <a:lnTo>
                  <a:pt x="84897" y="841428"/>
                </a:lnTo>
                <a:lnTo>
                  <a:pt x="88828" y="842605"/>
                </a:lnTo>
                <a:lnTo>
                  <a:pt x="91675" y="844254"/>
                </a:lnTo>
                <a:lnTo>
                  <a:pt x="95205" y="848729"/>
                </a:lnTo>
                <a:lnTo>
                  <a:pt x="96088" y="851438"/>
                </a:lnTo>
                <a:lnTo>
                  <a:pt x="96088" y="859446"/>
                </a:lnTo>
                <a:lnTo>
                  <a:pt x="94382" y="863450"/>
                </a:lnTo>
                <a:lnTo>
                  <a:pt x="87557" y="869809"/>
                </a:lnTo>
                <a:lnTo>
                  <a:pt x="82791" y="871458"/>
                </a:lnTo>
                <a:lnTo>
                  <a:pt x="76649" y="871575"/>
                </a:lnTo>
                <a:lnTo>
                  <a:pt x="108543" y="871575"/>
                </a:lnTo>
                <a:lnTo>
                  <a:pt x="110717" y="864418"/>
                </a:lnTo>
                <a:lnTo>
                  <a:pt x="111549" y="854853"/>
                </a:lnTo>
                <a:lnTo>
                  <a:pt x="111549" y="846256"/>
                </a:lnTo>
                <a:lnTo>
                  <a:pt x="109573" y="839072"/>
                </a:lnTo>
                <a:lnTo>
                  <a:pt x="105619" y="833420"/>
                </a:lnTo>
                <a:lnTo>
                  <a:pt x="101677" y="827649"/>
                </a:lnTo>
                <a:lnTo>
                  <a:pt x="95911" y="823527"/>
                </a:lnTo>
                <a:lnTo>
                  <a:pt x="88357" y="820819"/>
                </a:lnTo>
                <a:close/>
              </a:path>
              <a:path w="141604" h="993139">
                <a:moveTo>
                  <a:pt x="76649" y="840250"/>
                </a:moveTo>
                <a:lnTo>
                  <a:pt x="63988" y="840250"/>
                </a:lnTo>
                <a:lnTo>
                  <a:pt x="63988" y="871222"/>
                </a:lnTo>
                <a:lnTo>
                  <a:pt x="58340" y="871340"/>
                </a:lnTo>
                <a:lnTo>
                  <a:pt x="76649" y="871340"/>
                </a:lnTo>
                <a:lnTo>
                  <a:pt x="76649" y="840250"/>
                </a:lnTo>
                <a:close/>
              </a:path>
              <a:path w="141604" h="993139">
                <a:moveTo>
                  <a:pt x="109784" y="779601"/>
                </a:moveTo>
                <a:lnTo>
                  <a:pt x="1835" y="779601"/>
                </a:lnTo>
                <a:lnTo>
                  <a:pt x="1835" y="800328"/>
                </a:lnTo>
                <a:lnTo>
                  <a:pt x="109784" y="800328"/>
                </a:lnTo>
                <a:lnTo>
                  <a:pt x="109784" y="779601"/>
                </a:lnTo>
                <a:close/>
              </a:path>
              <a:path w="141604" h="993139">
                <a:moveTo>
                  <a:pt x="70460" y="681150"/>
                </a:moveTo>
                <a:lnTo>
                  <a:pt x="36305" y="698625"/>
                </a:lnTo>
                <a:lnTo>
                  <a:pt x="29817" y="729316"/>
                </a:lnTo>
                <a:lnTo>
                  <a:pt x="31511" y="736264"/>
                </a:lnTo>
                <a:lnTo>
                  <a:pt x="62705" y="761937"/>
                </a:lnTo>
                <a:lnTo>
                  <a:pt x="78567" y="761937"/>
                </a:lnTo>
                <a:lnTo>
                  <a:pt x="86180" y="760288"/>
                </a:lnTo>
                <a:lnTo>
                  <a:pt x="98700" y="753458"/>
                </a:lnTo>
                <a:lnTo>
                  <a:pt x="103454" y="748511"/>
                </a:lnTo>
                <a:lnTo>
                  <a:pt x="107337" y="740739"/>
                </a:lnTo>
                <a:lnTo>
                  <a:pt x="62929" y="740739"/>
                </a:lnTo>
                <a:lnTo>
                  <a:pt x="56986" y="738855"/>
                </a:lnTo>
                <a:lnTo>
                  <a:pt x="48738" y="731553"/>
                </a:lnTo>
                <a:lnTo>
                  <a:pt x="46679" y="726960"/>
                </a:lnTo>
                <a:lnTo>
                  <a:pt x="46679" y="716126"/>
                </a:lnTo>
                <a:lnTo>
                  <a:pt x="48738" y="711651"/>
                </a:lnTo>
                <a:lnTo>
                  <a:pt x="56986" y="704350"/>
                </a:lnTo>
                <a:lnTo>
                  <a:pt x="62882" y="702465"/>
                </a:lnTo>
                <a:lnTo>
                  <a:pt x="106951" y="702465"/>
                </a:lnTo>
                <a:lnTo>
                  <a:pt x="104987" y="698789"/>
                </a:lnTo>
                <a:lnTo>
                  <a:pt x="99877" y="692691"/>
                </a:lnTo>
                <a:lnTo>
                  <a:pt x="93664" y="687658"/>
                </a:lnTo>
                <a:lnTo>
                  <a:pt x="86690" y="684050"/>
                </a:lnTo>
                <a:lnTo>
                  <a:pt x="78956" y="681877"/>
                </a:lnTo>
                <a:lnTo>
                  <a:pt x="70460" y="681150"/>
                </a:lnTo>
                <a:close/>
              </a:path>
              <a:path w="141604" h="993139">
                <a:moveTo>
                  <a:pt x="106951" y="702465"/>
                </a:moveTo>
                <a:lnTo>
                  <a:pt x="78390" y="702465"/>
                </a:lnTo>
                <a:lnTo>
                  <a:pt x="84380" y="704350"/>
                </a:lnTo>
                <a:lnTo>
                  <a:pt x="92628" y="711651"/>
                </a:lnTo>
                <a:lnTo>
                  <a:pt x="94687" y="716126"/>
                </a:lnTo>
                <a:lnTo>
                  <a:pt x="94687" y="726960"/>
                </a:lnTo>
                <a:lnTo>
                  <a:pt x="92628" y="731553"/>
                </a:lnTo>
                <a:lnTo>
                  <a:pt x="84380" y="738855"/>
                </a:lnTo>
                <a:lnTo>
                  <a:pt x="78437" y="740739"/>
                </a:lnTo>
                <a:lnTo>
                  <a:pt x="107337" y="740739"/>
                </a:lnTo>
                <a:lnTo>
                  <a:pt x="109926" y="735557"/>
                </a:lnTo>
                <a:lnTo>
                  <a:pt x="111549" y="728727"/>
                </a:lnTo>
                <a:lnTo>
                  <a:pt x="111549" y="721543"/>
                </a:lnTo>
                <a:lnTo>
                  <a:pt x="110811" y="713158"/>
                </a:lnTo>
                <a:lnTo>
                  <a:pt x="108634" y="705616"/>
                </a:lnTo>
                <a:lnTo>
                  <a:pt x="106951" y="702465"/>
                </a:lnTo>
                <a:close/>
              </a:path>
              <a:path w="141604" h="993139">
                <a:moveTo>
                  <a:pt x="54704" y="593886"/>
                </a:moveTo>
                <a:lnTo>
                  <a:pt x="29855" y="629216"/>
                </a:lnTo>
                <a:lnTo>
                  <a:pt x="30492" y="637045"/>
                </a:lnTo>
                <a:lnTo>
                  <a:pt x="61609" y="666142"/>
                </a:lnTo>
                <a:lnTo>
                  <a:pt x="70754" y="666783"/>
                </a:lnTo>
                <a:lnTo>
                  <a:pt x="79808" y="666142"/>
                </a:lnTo>
                <a:lnTo>
                  <a:pt x="108387" y="645467"/>
                </a:lnTo>
                <a:lnTo>
                  <a:pt x="60940" y="645467"/>
                </a:lnTo>
                <a:lnTo>
                  <a:pt x="54986" y="643936"/>
                </a:lnTo>
                <a:lnTo>
                  <a:pt x="47867" y="637813"/>
                </a:lnTo>
                <a:lnTo>
                  <a:pt x="46090" y="633691"/>
                </a:lnTo>
                <a:lnTo>
                  <a:pt x="46205" y="624270"/>
                </a:lnTo>
                <a:lnTo>
                  <a:pt x="58387" y="614378"/>
                </a:lnTo>
                <a:lnTo>
                  <a:pt x="54704" y="593886"/>
                </a:lnTo>
                <a:close/>
              </a:path>
              <a:path w="141604" h="993139">
                <a:moveTo>
                  <a:pt x="83274" y="592944"/>
                </a:moveTo>
                <a:lnTo>
                  <a:pt x="79814" y="613200"/>
                </a:lnTo>
                <a:lnTo>
                  <a:pt x="85262" y="614260"/>
                </a:lnTo>
                <a:lnTo>
                  <a:pt x="89110" y="616026"/>
                </a:lnTo>
                <a:lnTo>
                  <a:pt x="91944" y="619206"/>
                </a:lnTo>
                <a:lnTo>
                  <a:pt x="93570" y="621090"/>
                </a:lnTo>
                <a:lnTo>
                  <a:pt x="94687" y="624270"/>
                </a:lnTo>
                <a:lnTo>
                  <a:pt x="94581" y="633691"/>
                </a:lnTo>
                <a:lnTo>
                  <a:pt x="92769" y="637695"/>
                </a:lnTo>
                <a:lnTo>
                  <a:pt x="88945" y="640757"/>
                </a:lnTo>
                <a:lnTo>
                  <a:pt x="85121" y="643936"/>
                </a:lnTo>
                <a:lnTo>
                  <a:pt x="78567" y="645467"/>
                </a:lnTo>
                <a:lnTo>
                  <a:pt x="108387" y="645467"/>
                </a:lnTo>
                <a:lnTo>
                  <a:pt x="108846" y="644599"/>
                </a:lnTo>
                <a:lnTo>
                  <a:pt x="110776" y="637695"/>
                </a:lnTo>
                <a:lnTo>
                  <a:pt x="110899" y="637045"/>
                </a:lnTo>
                <a:lnTo>
                  <a:pt x="111549" y="629216"/>
                </a:lnTo>
                <a:lnTo>
                  <a:pt x="111514" y="618970"/>
                </a:lnTo>
                <a:lnTo>
                  <a:pt x="109173" y="611080"/>
                </a:lnTo>
                <a:lnTo>
                  <a:pt x="99641" y="599068"/>
                </a:lnTo>
                <a:lnTo>
                  <a:pt x="92605" y="595064"/>
                </a:lnTo>
                <a:lnTo>
                  <a:pt x="83274" y="592944"/>
                </a:lnTo>
                <a:close/>
              </a:path>
              <a:path w="141604" h="993139">
                <a:moveTo>
                  <a:pt x="20980" y="555024"/>
                </a:moveTo>
                <a:lnTo>
                  <a:pt x="1835" y="555024"/>
                </a:lnTo>
                <a:lnTo>
                  <a:pt x="1835" y="575751"/>
                </a:lnTo>
                <a:lnTo>
                  <a:pt x="20980" y="575751"/>
                </a:lnTo>
                <a:lnTo>
                  <a:pt x="20980" y="555024"/>
                </a:lnTo>
                <a:close/>
              </a:path>
              <a:path w="141604" h="993139">
                <a:moveTo>
                  <a:pt x="109784" y="555024"/>
                </a:moveTo>
                <a:lnTo>
                  <a:pt x="31582" y="555024"/>
                </a:lnTo>
                <a:lnTo>
                  <a:pt x="31582" y="575751"/>
                </a:lnTo>
                <a:lnTo>
                  <a:pt x="109784" y="575751"/>
                </a:lnTo>
                <a:lnTo>
                  <a:pt x="109784" y="555024"/>
                </a:lnTo>
                <a:close/>
              </a:path>
              <a:path w="141604" h="993139">
                <a:moveTo>
                  <a:pt x="48079" y="531589"/>
                </a:moveTo>
                <a:lnTo>
                  <a:pt x="31582" y="531589"/>
                </a:lnTo>
                <a:lnTo>
                  <a:pt x="31582" y="541128"/>
                </a:lnTo>
                <a:lnTo>
                  <a:pt x="48079" y="541128"/>
                </a:lnTo>
                <a:lnTo>
                  <a:pt x="48079" y="531589"/>
                </a:lnTo>
                <a:close/>
              </a:path>
              <a:path w="141604" h="993139">
                <a:moveTo>
                  <a:pt x="108455" y="494964"/>
                </a:moveTo>
                <a:lnTo>
                  <a:pt x="92405" y="496731"/>
                </a:lnTo>
                <a:lnTo>
                  <a:pt x="93734" y="500381"/>
                </a:lnTo>
                <a:lnTo>
                  <a:pt x="94393" y="503090"/>
                </a:lnTo>
                <a:lnTo>
                  <a:pt x="94393" y="506387"/>
                </a:lnTo>
                <a:lnTo>
                  <a:pt x="94052" y="507565"/>
                </a:lnTo>
                <a:lnTo>
                  <a:pt x="93370" y="508507"/>
                </a:lnTo>
                <a:lnTo>
                  <a:pt x="92675" y="509567"/>
                </a:lnTo>
                <a:lnTo>
                  <a:pt x="91805" y="510156"/>
                </a:lnTo>
                <a:lnTo>
                  <a:pt x="89698" y="510627"/>
                </a:lnTo>
                <a:lnTo>
                  <a:pt x="85980" y="510862"/>
                </a:lnTo>
                <a:lnTo>
                  <a:pt x="3977" y="510862"/>
                </a:lnTo>
                <a:lnTo>
                  <a:pt x="16050" y="531589"/>
                </a:lnTo>
                <a:lnTo>
                  <a:pt x="89487" y="531589"/>
                </a:lnTo>
                <a:lnTo>
                  <a:pt x="94346" y="531353"/>
                </a:lnTo>
                <a:lnTo>
                  <a:pt x="96747" y="530882"/>
                </a:lnTo>
                <a:lnTo>
                  <a:pt x="100136" y="530411"/>
                </a:lnTo>
                <a:lnTo>
                  <a:pt x="111549" y="515102"/>
                </a:lnTo>
                <a:lnTo>
                  <a:pt x="111549" y="505210"/>
                </a:lnTo>
                <a:lnTo>
                  <a:pt x="110526" y="499793"/>
                </a:lnTo>
                <a:lnTo>
                  <a:pt x="108455" y="494964"/>
                </a:lnTo>
                <a:close/>
              </a:path>
              <a:path w="141604" h="993139">
                <a:moveTo>
                  <a:pt x="48079" y="496613"/>
                </a:moveTo>
                <a:lnTo>
                  <a:pt x="31582" y="496613"/>
                </a:lnTo>
                <a:lnTo>
                  <a:pt x="31582" y="510862"/>
                </a:lnTo>
                <a:lnTo>
                  <a:pt x="48079" y="510862"/>
                </a:lnTo>
                <a:lnTo>
                  <a:pt x="48079" y="496613"/>
                </a:lnTo>
                <a:close/>
              </a:path>
              <a:path w="141604" h="993139">
                <a:moveTo>
                  <a:pt x="31582" y="410174"/>
                </a:moveTo>
                <a:lnTo>
                  <a:pt x="31582" y="431607"/>
                </a:lnTo>
                <a:lnTo>
                  <a:pt x="87110" y="449860"/>
                </a:lnTo>
                <a:lnTo>
                  <a:pt x="31582" y="468585"/>
                </a:lnTo>
                <a:lnTo>
                  <a:pt x="31582" y="490607"/>
                </a:lnTo>
                <a:lnTo>
                  <a:pt x="110008" y="460812"/>
                </a:lnTo>
                <a:lnTo>
                  <a:pt x="140087" y="460812"/>
                </a:lnTo>
                <a:lnTo>
                  <a:pt x="120457" y="442677"/>
                </a:lnTo>
                <a:lnTo>
                  <a:pt x="31582" y="410174"/>
                </a:lnTo>
                <a:close/>
              </a:path>
              <a:path w="141604" h="993139">
                <a:moveTo>
                  <a:pt x="140087" y="460812"/>
                </a:moveTo>
                <a:lnTo>
                  <a:pt x="110008" y="460812"/>
                </a:lnTo>
                <a:lnTo>
                  <a:pt x="114373" y="462108"/>
                </a:lnTo>
                <a:lnTo>
                  <a:pt x="117974" y="463874"/>
                </a:lnTo>
                <a:lnTo>
                  <a:pt x="120786" y="466112"/>
                </a:lnTo>
                <a:lnTo>
                  <a:pt x="123610" y="468467"/>
                </a:lnTo>
                <a:lnTo>
                  <a:pt x="125022" y="472000"/>
                </a:lnTo>
                <a:lnTo>
                  <a:pt x="124972" y="479890"/>
                </a:lnTo>
                <a:lnTo>
                  <a:pt x="124705" y="482363"/>
                </a:lnTo>
                <a:lnTo>
                  <a:pt x="124069" y="485661"/>
                </a:lnTo>
                <a:lnTo>
                  <a:pt x="140272" y="483777"/>
                </a:lnTo>
                <a:lnTo>
                  <a:pt x="141108" y="479890"/>
                </a:lnTo>
                <a:lnTo>
                  <a:pt x="141520" y="476004"/>
                </a:lnTo>
                <a:lnTo>
                  <a:pt x="141520" y="468114"/>
                </a:lnTo>
                <a:lnTo>
                  <a:pt x="141108" y="464581"/>
                </a:lnTo>
                <a:lnTo>
                  <a:pt x="140087" y="460812"/>
                </a:lnTo>
                <a:close/>
              </a:path>
              <a:path w="141604" h="993139">
                <a:moveTo>
                  <a:pt x="0" y="316669"/>
                </a:moveTo>
                <a:lnTo>
                  <a:pt x="0" y="330800"/>
                </a:lnTo>
                <a:lnTo>
                  <a:pt x="7117" y="335439"/>
                </a:lnTo>
                <a:lnTo>
                  <a:pt x="49979" y="352322"/>
                </a:lnTo>
                <a:lnTo>
                  <a:pt x="70683" y="354118"/>
                </a:lnTo>
                <a:lnTo>
                  <a:pt x="79336" y="353761"/>
                </a:lnTo>
                <a:lnTo>
                  <a:pt x="124177" y="341002"/>
                </a:lnTo>
                <a:lnTo>
                  <a:pt x="136196" y="334333"/>
                </a:lnTo>
                <a:lnTo>
                  <a:pt x="71130" y="334333"/>
                </a:lnTo>
                <a:lnTo>
                  <a:pt x="62484" y="334092"/>
                </a:lnTo>
                <a:lnTo>
                  <a:pt x="20643" y="325162"/>
                </a:lnTo>
                <a:lnTo>
                  <a:pt x="10738" y="321307"/>
                </a:lnTo>
                <a:lnTo>
                  <a:pt x="0" y="316669"/>
                </a:lnTo>
                <a:close/>
              </a:path>
              <a:path w="141604" h="993139">
                <a:moveTo>
                  <a:pt x="141520" y="316904"/>
                </a:moveTo>
                <a:lnTo>
                  <a:pt x="104313" y="330565"/>
                </a:lnTo>
                <a:lnTo>
                  <a:pt x="79179" y="334333"/>
                </a:lnTo>
                <a:lnTo>
                  <a:pt x="136196" y="334333"/>
                </a:lnTo>
                <a:lnTo>
                  <a:pt x="141520" y="331036"/>
                </a:lnTo>
                <a:lnTo>
                  <a:pt x="141520" y="316904"/>
                </a:lnTo>
                <a:close/>
              </a:path>
              <a:path w="141604" h="993139">
                <a:moveTo>
                  <a:pt x="109784" y="185950"/>
                </a:moveTo>
                <a:lnTo>
                  <a:pt x="52327" y="185950"/>
                </a:lnTo>
                <a:lnTo>
                  <a:pt x="46926" y="186656"/>
                </a:lnTo>
                <a:lnTo>
                  <a:pt x="29817" y="205852"/>
                </a:lnTo>
                <a:lnTo>
                  <a:pt x="29817" y="216098"/>
                </a:lnTo>
                <a:lnTo>
                  <a:pt x="42266" y="235411"/>
                </a:lnTo>
                <a:lnTo>
                  <a:pt x="38089" y="237766"/>
                </a:lnTo>
                <a:lnTo>
                  <a:pt x="34971" y="240828"/>
                </a:lnTo>
                <a:lnTo>
                  <a:pt x="30852" y="248130"/>
                </a:lnTo>
                <a:lnTo>
                  <a:pt x="29817" y="252487"/>
                </a:lnTo>
                <a:lnTo>
                  <a:pt x="29817" y="257551"/>
                </a:lnTo>
                <a:lnTo>
                  <a:pt x="30595" y="264374"/>
                </a:lnTo>
                <a:lnTo>
                  <a:pt x="32931" y="270711"/>
                </a:lnTo>
                <a:lnTo>
                  <a:pt x="36821" y="276562"/>
                </a:lnTo>
                <a:lnTo>
                  <a:pt x="42266" y="281928"/>
                </a:lnTo>
                <a:lnTo>
                  <a:pt x="31582" y="281928"/>
                </a:lnTo>
                <a:lnTo>
                  <a:pt x="31582" y="301006"/>
                </a:lnTo>
                <a:lnTo>
                  <a:pt x="109784" y="301006"/>
                </a:lnTo>
                <a:lnTo>
                  <a:pt x="109784" y="280279"/>
                </a:lnTo>
                <a:lnTo>
                  <a:pt x="64282" y="280279"/>
                </a:lnTo>
                <a:lnTo>
                  <a:pt x="58904" y="279808"/>
                </a:lnTo>
                <a:lnTo>
                  <a:pt x="55669" y="278631"/>
                </a:lnTo>
                <a:lnTo>
                  <a:pt x="52421" y="277571"/>
                </a:lnTo>
                <a:lnTo>
                  <a:pt x="49950" y="275686"/>
                </a:lnTo>
                <a:lnTo>
                  <a:pt x="48232" y="273213"/>
                </a:lnTo>
                <a:lnTo>
                  <a:pt x="46514" y="270623"/>
                </a:lnTo>
                <a:lnTo>
                  <a:pt x="45655" y="267678"/>
                </a:lnTo>
                <a:lnTo>
                  <a:pt x="45655" y="261908"/>
                </a:lnTo>
                <a:lnTo>
                  <a:pt x="46184" y="259788"/>
                </a:lnTo>
                <a:lnTo>
                  <a:pt x="48350" y="256726"/>
                </a:lnTo>
                <a:lnTo>
                  <a:pt x="49997" y="255549"/>
                </a:lnTo>
                <a:lnTo>
                  <a:pt x="52209" y="254842"/>
                </a:lnTo>
                <a:lnTo>
                  <a:pt x="54409" y="254018"/>
                </a:lnTo>
                <a:lnTo>
                  <a:pt x="59316" y="253664"/>
                </a:lnTo>
                <a:lnTo>
                  <a:pt x="109784" y="253664"/>
                </a:lnTo>
                <a:lnTo>
                  <a:pt x="109784" y="232938"/>
                </a:lnTo>
                <a:lnTo>
                  <a:pt x="64870" y="232938"/>
                </a:lnTo>
                <a:lnTo>
                  <a:pt x="59481" y="232467"/>
                </a:lnTo>
                <a:lnTo>
                  <a:pt x="52656" y="230112"/>
                </a:lnTo>
                <a:lnTo>
                  <a:pt x="50068" y="228345"/>
                </a:lnTo>
                <a:lnTo>
                  <a:pt x="46537" y="223163"/>
                </a:lnTo>
                <a:lnTo>
                  <a:pt x="45655" y="220455"/>
                </a:lnTo>
                <a:lnTo>
                  <a:pt x="45655" y="213625"/>
                </a:lnTo>
                <a:lnTo>
                  <a:pt x="47126" y="210680"/>
                </a:lnTo>
                <a:lnTo>
                  <a:pt x="50068" y="208796"/>
                </a:lnTo>
                <a:lnTo>
                  <a:pt x="52327" y="207265"/>
                </a:lnTo>
                <a:lnTo>
                  <a:pt x="57328" y="206559"/>
                </a:lnTo>
                <a:lnTo>
                  <a:pt x="109784" y="206559"/>
                </a:lnTo>
                <a:lnTo>
                  <a:pt x="109784" y="185950"/>
                </a:lnTo>
                <a:close/>
              </a:path>
              <a:path w="141604" h="993139">
                <a:moveTo>
                  <a:pt x="0" y="130012"/>
                </a:moveTo>
                <a:lnTo>
                  <a:pt x="0" y="145557"/>
                </a:lnTo>
                <a:lnTo>
                  <a:pt x="111620" y="172289"/>
                </a:lnTo>
                <a:lnTo>
                  <a:pt x="111620" y="156980"/>
                </a:lnTo>
                <a:lnTo>
                  <a:pt x="0" y="130012"/>
                </a:lnTo>
                <a:close/>
              </a:path>
              <a:path w="141604" h="993139">
                <a:moveTo>
                  <a:pt x="109744" y="73014"/>
                </a:moveTo>
                <a:lnTo>
                  <a:pt x="90440" y="73014"/>
                </a:lnTo>
                <a:lnTo>
                  <a:pt x="92287" y="73956"/>
                </a:lnTo>
                <a:lnTo>
                  <a:pt x="93664" y="75722"/>
                </a:lnTo>
                <a:lnTo>
                  <a:pt x="95617" y="78431"/>
                </a:lnTo>
                <a:lnTo>
                  <a:pt x="96605" y="82435"/>
                </a:lnTo>
                <a:lnTo>
                  <a:pt x="96573" y="92798"/>
                </a:lnTo>
                <a:lnTo>
                  <a:pt x="95558" y="96449"/>
                </a:lnTo>
                <a:lnTo>
                  <a:pt x="91393" y="101866"/>
                </a:lnTo>
                <a:lnTo>
                  <a:pt x="88333" y="103632"/>
                </a:lnTo>
                <a:lnTo>
                  <a:pt x="84309" y="104574"/>
                </a:lnTo>
                <a:lnTo>
                  <a:pt x="87474" y="125301"/>
                </a:lnTo>
                <a:lnTo>
                  <a:pt x="111145" y="95402"/>
                </a:lnTo>
                <a:lnTo>
                  <a:pt x="111549" y="87852"/>
                </a:lnTo>
                <a:lnTo>
                  <a:pt x="111066" y="79570"/>
                </a:lnTo>
                <a:lnTo>
                  <a:pt x="109744" y="73014"/>
                </a:lnTo>
                <a:close/>
              </a:path>
              <a:path w="141604" h="993139">
                <a:moveTo>
                  <a:pt x="50515" y="54878"/>
                </a:moveTo>
                <a:lnTo>
                  <a:pt x="29817" y="89501"/>
                </a:lnTo>
                <a:lnTo>
                  <a:pt x="30249" y="97409"/>
                </a:lnTo>
                <a:lnTo>
                  <a:pt x="47043" y="122475"/>
                </a:lnTo>
                <a:lnTo>
                  <a:pt x="61328" y="122475"/>
                </a:lnTo>
                <a:lnTo>
                  <a:pt x="67200" y="119413"/>
                </a:lnTo>
                <a:lnTo>
                  <a:pt x="71424" y="113171"/>
                </a:lnTo>
                <a:lnTo>
                  <a:pt x="73763" y="108667"/>
                </a:lnTo>
                <a:lnTo>
                  <a:pt x="75712" y="103279"/>
                </a:lnTo>
                <a:lnTo>
                  <a:pt x="49456" y="103279"/>
                </a:lnTo>
                <a:lnTo>
                  <a:pt x="48055" y="102455"/>
                </a:lnTo>
                <a:lnTo>
                  <a:pt x="45455" y="98451"/>
                </a:lnTo>
                <a:lnTo>
                  <a:pt x="44690" y="94564"/>
                </a:lnTo>
                <a:lnTo>
                  <a:pt x="44690" y="84790"/>
                </a:lnTo>
                <a:lnTo>
                  <a:pt x="45502" y="81493"/>
                </a:lnTo>
                <a:lnTo>
                  <a:pt x="48738" y="76782"/>
                </a:lnTo>
                <a:lnTo>
                  <a:pt x="51079" y="75251"/>
                </a:lnTo>
                <a:lnTo>
                  <a:pt x="54115" y="74427"/>
                </a:lnTo>
                <a:lnTo>
                  <a:pt x="50515" y="54878"/>
                </a:lnTo>
                <a:close/>
              </a:path>
              <a:path w="141604" h="993139">
                <a:moveTo>
                  <a:pt x="92511" y="52169"/>
                </a:moveTo>
                <a:lnTo>
                  <a:pt x="78755" y="52169"/>
                </a:lnTo>
                <a:lnTo>
                  <a:pt x="73625" y="54407"/>
                </a:lnTo>
                <a:lnTo>
                  <a:pt x="69954" y="58764"/>
                </a:lnTo>
                <a:lnTo>
                  <a:pt x="66318" y="63121"/>
                </a:lnTo>
                <a:lnTo>
                  <a:pt x="63246" y="70776"/>
                </a:lnTo>
                <a:lnTo>
                  <a:pt x="58245" y="92798"/>
                </a:lnTo>
                <a:lnTo>
                  <a:pt x="56304" y="99275"/>
                </a:lnTo>
                <a:lnTo>
                  <a:pt x="53892" y="102572"/>
                </a:lnTo>
                <a:lnTo>
                  <a:pt x="52644" y="103279"/>
                </a:lnTo>
                <a:lnTo>
                  <a:pt x="75712" y="103279"/>
                </a:lnTo>
                <a:lnTo>
                  <a:pt x="76224" y="101866"/>
                </a:lnTo>
                <a:lnTo>
                  <a:pt x="78827" y="92680"/>
                </a:lnTo>
                <a:lnTo>
                  <a:pt x="82344" y="77842"/>
                </a:lnTo>
                <a:lnTo>
                  <a:pt x="83250" y="75487"/>
                </a:lnTo>
                <a:lnTo>
                  <a:pt x="84239" y="74427"/>
                </a:lnTo>
                <a:lnTo>
                  <a:pt x="85262" y="73485"/>
                </a:lnTo>
                <a:lnTo>
                  <a:pt x="86568" y="73014"/>
                </a:lnTo>
                <a:lnTo>
                  <a:pt x="109744" y="73014"/>
                </a:lnTo>
                <a:lnTo>
                  <a:pt x="109617" y="72381"/>
                </a:lnTo>
                <a:lnTo>
                  <a:pt x="107201" y="66273"/>
                </a:lnTo>
                <a:lnTo>
                  <a:pt x="103819" y="61237"/>
                </a:lnTo>
                <a:lnTo>
                  <a:pt x="98665" y="55231"/>
                </a:lnTo>
                <a:lnTo>
                  <a:pt x="92511" y="52169"/>
                </a:lnTo>
                <a:close/>
              </a:path>
              <a:path w="141604" h="993139">
                <a:moveTo>
                  <a:pt x="69577" y="0"/>
                </a:moveTo>
                <a:lnTo>
                  <a:pt x="24820" y="9524"/>
                </a:lnTo>
                <a:lnTo>
                  <a:pt x="0" y="23435"/>
                </a:lnTo>
                <a:lnTo>
                  <a:pt x="0" y="37449"/>
                </a:lnTo>
                <a:lnTo>
                  <a:pt x="10738" y="32812"/>
                </a:lnTo>
                <a:lnTo>
                  <a:pt x="20643" y="28970"/>
                </a:lnTo>
                <a:lnTo>
                  <a:pt x="62484" y="20126"/>
                </a:lnTo>
                <a:lnTo>
                  <a:pt x="71130" y="19902"/>
                </a:lnTo>
                <a:lnTo>
                  <a:pt x="136337" y="19902"/>
                </a:lnTo>
                <a:lnTo>
                  <a:pt x="131878" y="17166"/>
                </a:lnTo>
                <a:lnTo>
                  <a:pt x="93910" y="2732"/>
                </a:lnTo>
                <a:lnTo>
                  <a:pt x="77411" y="307"/>
                </a:lnTo>
                <a:lnTo>
                  <a:pt x="69577" y="0"/>
                </a:lnTo>
                <a:close/>
              </a:path>
              <a:path w="141604" h="993139">
                <a:moveTo>
                  <a:pt x="136337" y="19902"/>
                </a:moveTo>
                <a:lnTo>
                  <a:pt x="76872" y="19902"/>
                </a:lnTo>
                <a:lnTo>
                  <a:pt x="82473" y="20255"/>
                </a:lnTo>
                <a:lnTo>
                  <a:pt x="87957" y="20962"/>
                </a:lnTo>
                <a:lnTo>
                  <a:pt x="126081" y="30383"/>
                </a:lnTo>
                <a:lnTo>
                  <a:pt x="141520" y="37331"/>
                </a:lnTo>
                <a:lnTo>
                  <a:pt x="141520" y="23081"/>
                </a:lnTo>
                <a:lnTo>
                  <a:pt x="136337" y="1990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1" name="object 61"/>
          <p:cNvGrpSpPr/>
          <p:nvPr/>
        </p:nvGrpSpPr>
        <p:grpSpPr>
          <a:xfrm>
            <a:off x="5125212" y="4241291"/>
            <a:ext cx="3853815" cy="1495425"/>
            <a:chOff x="5125212" y="4241291"/>
            <a:chExt cx="3853815" cy="1495425"/>
          </a:xfrm>
        </p:grpSpPr>
        <p:sp>
          <p:nvSpPr>
            <p:cNvPr id="62" name="object 62"/>
            <p:cNvSpPr/>
            <p:nvPr/>
          </p:nvSpPr>
          <p:spPr>
            <a:xfrm>
              <a:off x="5136988" y="4549902"/>
              <a:ext cx="2393950" cy="1174750"/>
            </a:xfrm>
            <a:custGeom>
              <a:avLst/>
              <a:gdLst/>
              <a:ahLst/>
              <a:cxnLst/>
              <a:rect l="l" t="t" r="r" b="b"/>
              <a:pathLst>
                <a:path w="2393950" h="1174750">
                  <a:moveTo>
                    <a:pt x="0" y="1174678"/>
                  </a:moveTo>
                  <a:lnTo>
                    <a:pt x="0" y="0"/>
                  </a:lnTo>
                </a:path>
                <a:path w="2393950" h="1174750">
                  <a:moveTo>
                    <a:pt x="478770" y="1174678"/>
                  </a:moveTo>
                  <a:lnTo>
                    <a:pt x="478770" y="0"/>
                  </a:lnTo>
                </a:path>
                <a:path w="2393950" h="1174750">
                  <a:moveTo>
                    <a:pt x="957587" y="1174678"/>
                  </a:moveTo>
                  <a:lnTo>
                    <a:pt x="957587" y="0"/>
                  </a:lnTo>
                </a:path>
                <a:path w="2393950" h="1174750">
                  <a:moveTo>
                    <a:pt x="1436263" y="1174678"/>
                  </a:moveTo>
                  <a:lnTo>
                    <a:pt x="1436263" y="0"/>
                  </a:lnTo>
                </a:path>
                <a:path w="2393950" h="1174750">
                  <a:moveTo>
                    <a:pt x="1915057" y="1174678"/>
                  </a:moveTo>
                  <a:lnTo>
                    <a:pt x="1915057" y="0"/>
                  </a:lnTo>
                </a:path>
                <a:path w="2393950" h="1174750">
                  <a:moveTo>
                    <a:pt x="2393851" y="1174678"/>
                  </a:moveTo>
                  <a:lnTo>
                    <a:pt x="2393851" y="0"/>
                  </a:lnTo>
                </a:path>
              </a:pathLst>
            </a:custGeom>
            <a:ln w="23543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009633" y="5000328"/>
              <a:ext cx="478790" cy="724535"/>
            </a:xfrm>
            <a:custGeom>
              <a:avLst/>
              <a:gdLst/>
              <a:ahLst/>
              <a:cxnLst/>
              <a:rect l="l" t="t" r="r" b="b"/>
              <a:pathLst>
                <a:path w="478790" h="724535">
                  <a:moveTo>
                    <a:pt x="0" y="0"/>
                  </a:moveTo>
                  <a:lnTo>
                    <a:pt x="0" y="724252"/>
                  </a:lnTo>
                </a:path>
                <a:path w="478790" h="724535">
                  <a:moveTo>
                    <a:pt x="478676" y="0"/>
                  </a:moveTo>
                  <a:lnTo>
                    <a:pt x="478676" y="724252"/>
                  </a:lnTo>
                </a:path>
              </a:pathLst>
            </a:custGeom>
            <a:ln w="23533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136988" y="4549902"/>
              <a:ext cx="3830320" cy="1174750"/>
            </a:xfrm>
            <a:custGeom>
              <a:avLst/>
              <a:gdLst/>
              <a:ahLst/>
              <a:cxnLst/>
              <a:rect l="l" t="t" r="r" b="b"/>
              <a:pathLst>
                <a:path w="3830320" h="1174750">
                  <a:moveTo>
                    <a:pt x="3830115" y="1174678"/>
                  </a:moveTo>
                  <a:lnTo>
                    <a:pt x="3830115" y="0"/>
                  </a:lnTo>
                </a:path>
                <a:path w="3830320" h="1174750">
                  <a:moveTo>
                    <a:pt x="3830115" y="1076792"/>
                  </a:moveTo>
                  <a:lnTo>
                    <a:pt x="0" y="1076792"/>
                  </a:lnTo>
                </a:path>
                <a:path w="3830320" h="1174750">
                  <a:moveTo>
                    <a:pt x="3830115" y="587327"/>
                  </a:moveTo>
                  <a:lnTo>
                    <a:pt x="0" y="587327"/>
                  </a:lnTo>
                </a:path>
              </a:pathLst>
            </a:custGeom>
            <a:ln w="23543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136988" y="4647764"/>
              <a:ext cx="3830320" cy="0"/>
            </a:xfrm>
            <a:custGeom>
              <a:avLst/>
              <a:gdLst/>
              <a:ahLst/>
              <a:cxnLst/>
              <a:rect l="l" t="t" r="r" b="b"/>
              <a:pathLst>
                <a:path w="3830320">
                  <a:moveTo>
                    <a:pt x="0" y="0"/>
                  </a:moveTo>
                  <a:lnTo>
                    <a:pt x="2718146" y="0"/>
                  </a:lnTo>
                </a:path>
                <a:path w="3830320">
                  <a:moveTo>
                    <a:pt x="3733038" y="0"/>
                  </a:moveTo>
                  <a:lnTo>
                    <a:pt x="3830115" y="0"/>
                  </a:lnTo>
                </a:path>
              </a:pathLst>
            </a:custGeom>
            <a:ln w="23552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136988" y="5712804"/>
              <a:ext cx="3842385" cy="24130"/>
            </a:xfrm>
            <a:custGeom>
              <a:avLst/>
              <a:gdLst/>
              <a:ahLst/>
              <a:cxnLst/>
              <a:rect l="l" t="t" r="r" b="b"/>
              <a:pathLst>
                <a:path w="3842384" h="24129">
                  <a:moveTo>
                    <a:pt x="3841882" y="0"/>
                  </a:moveTo>
                  <a:lnTo>
                    <a:pt x="0" y="0"/>
                  </a:lnTo>
                  <a:lnTo>
                    <a:pt x="0" y="23552"/>
                  </a:lnTo>
                  <a:lnTo>
                    <a:pt x="3841882" y="23552"/>
                  </a:lnTo>
                  <a:lnTo>
                    <a:pt x="384188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8009633" y="4549902"/>
              <a:ext cx="478790" cy="71120"/>
            </a:xfrm>
            <a:custGeom>
              <a:avLst/>
              <a:gdLst/>
              <a:ahLst/>
              <a:cxnLst/>
              <a:rect l="l" t="t" r="r" b="b"/>
              <a:pathLst>
                <a:path w="478790" h="71120">
                  <a:moveTo>
                    <a:pt x="0" y="0"/>
                  </a:moveTo>
                  <a:lnTo>
                    <a:pt x="0" y="70635"/>
                  </a:lnTo>
                </a:path>
                <a:path w="478790" h="71120">
                  <a:moveTo>
                    <a:pt x="478676" y="0"/>
                  </a:moveTo>
                  <a:lnTo>
                    <a:pt x="478676" y="70635"/>
                  </a:lnTo>
                </a:path>
              </a:pathLst>
            </a:custGeom>
            <a:ln w="23533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125212" y="4538103"/>
              <a:ext cx="3853815" cy="1186815"/>
            </a:xfrm>
            <a:custGeom>
              <a:avLst/>
              <a:gdLst/>
              <a:ahLst/>
              <a:cxnLst/>
              <a:rect l="l" t="t" r="r" b="b"/>
              <a:pathLst>
                <a:path w="3853815" h="1186814">
                  <a:moveTo>
                    <a:pt x="502297" y="1136370"/>
                  </a:moveTo>
                  <a:lnTo>
                    <a:pt x="478764" y="1136370"/>
                  </a:lnTo>
                  <a:lnTo>
                    <a:pt x="478764" y="1186484"/>
                  </a:lnTo>
                  <a:lnTo>
                    <a:pt x="502297" y="1186484"/>
                  </a:lnTo>
                  <a:lnTo>
                    <a:pt x="502297" y="1136370"/>
                  </a:lnTo>
                  <a:close/>
                </a:path>
                <a:path w="3853815" h="1186814">
                  <a:moveTo>
                    <a:pt x="981011" y="1136370"/>
                  </a:moveTo>
                  <a:lnTo>
                    <a:pt x="957478" y="1136370"/>
                  </a:lnTo>
                  <a:lnTo>
                    <a:pt x="957478" y="1186484"/>
                  </a:lnTo>
                  <a:lnTo>
                    <a:pt x="981011" y="1186484"/>
                  </a:lnTo>
                  <a:lnTo>
                    <a:pt x="981011" y="1136370"/>
                  </a:lnTo>
                  <a:close/>
                </a:path>
                <a:path w="3853815" h="1186814">
                  <a:moveTo>
                    <a:pt x="1459801" y="1136370"/>
                  </a:moveTo>
                  <a:lnTo>
                    <a:pt x="1436268" y="1136370"/>
                  </a:lnTo>
                  <a:lnTo>
                    <a:pt x="1436268" y="1186484"/>
                  </a:lnTo>
                  <a:lnTo>
                    <a:pt x="1459801" y="1186484"/>
                  </a:lnTo>
                  <a:lnTo>
                    <a:pt x="1459801" y="1136370"/>
                  </a:lnTo>
                  <a:close/>
                </a:path>
                <a:path w="3853815" h="1186814">
                  <a:moveTo>
                    <a:pt x="1938591" y="1136370"/>
                  </a:moveTo>
                  <a:lnTo>
                    <a:pt x="1915058" y="1136370"/>
                  </a:lnTo>
                  <a:lnTo>
                    <a:pt x="1915058" y="1186484"/>
                  </a:lnTo>
                  <a:lnTo>
                    <a:pt x="1938591" y="1186484"/>
                  </a:lnTo>
                  <a:lnTo>
                    <a:pt x="1938591" y="1136370"/>
                  </a:lnTo>
                  <a:close/>
                </a:path>
                <a:path w="3853815" h="1186814">
                  <a:moveTo>
                    <a:pt x="2417394" y="1136370"/>
                  </a:moveTo>
                  <a:lnTo>
                    <a:pt x="2393848" y="1136370"/>
                  </a:lnTo>
                  <a:lnTo>
                    <a:pt x="2393848" y="1186484"/>
                  </a:lnTo>
                  <a:lnTo>
                    <a:pt x="2417394" y="1186484"/>
                  </a:lnTo>
                  <a:lnTo>
                    <a:pt x="2417394" y="1136370"/>
                  </a:lnTo>
                  <a:close/>
                </a:path>
                <a:path w="3853815" h="1186814">
                  <a:moveTo>
                    <a:pt x="2896070" y="1136370"/>
                  </a:moveTo>
                  <a:lnTo>
                    <a:pt x="2872536" y="1136370"/>
                  </a:lnTo>
                  <a:lnTo>
                    <a:pt x="2872536" y="1186484"/>
                  </a:lnTo>
                  <a:lnTo>
                    <a:pt x="2896070" y="1186484"/>
                  </a:lnTo>
                  <a:lnTo>
                    <a:pt x="2896070" y="1136370"/>
                  </a:lnTo>
                  <a:close/>
                </a:path>
                <a:path w="3853815" h="1186814">
                  <a:moveTo>
                    <a:pt x="3374860" y="1136370"/>
                  </a:moveTo>
                  <a:lnTo>
                    <a:pt x="3351326" y="1136370"/>
                  </a:lnTo>
                  <a:lnTo>
                    <a:pt x="3351326" y="1186484"/>
                  </a:lnTo>
                  <a:lnTo>
                    <a:pt x="3374860" y="1186484"/>
                  </a:lnTo>
                  <a:lnTo>
                    <a:pt x="3374860" y="1136370"/>
                  </a:lnTo>
                  <a:close/>
                </a:path>
                <a:path w="3853815" h="1186814">
                  <a:moveTo>
                    <a:pt x="3853650" y="0"/>
                  </a:moveTo>
                  <a:lnTo>
                    <a:pt x="3830116" y="0"/>
                  </a:lnTo>
                  <a:lnTo>
                    <a:pt x="23533" y="25"/>
                  </a:lnTo>
                  <a:lnTo>
                    <a:pt x="0" y="0"/>
                  </a:lnTo>
                  <a:lnTo>
                    <a:pt x="0" y="1186484"/>
                  </a:lnTo>
                  <a:lnTo>
                    <a:pt x="23533" y="1186484"/>
                  </a:lnTo>
                  <a:lnTo>
                    <a:pt x="23533" y="1100378"/>
                  </a:lnTo>
                  <a:lnTo>
                    <a:pt x="61836" y="1100378"/>
                  </a:lnTo>
                  <a:lnTo>
                    <a:pt x="61836" y="1076820"/>
                  </a:lnTo>
                  <a:lnTo>
                    <a:pt x="23533" y="1076820"/>
                  </a:lnTo>
                  <a:lnTo>
                    <a:pt x="23533" y="610908"/>
                  </a:lnTo>
                  <a:lnTo>
                    <a:pt x="61836" y="610908"/>
                  </a:lnTo>
                  <a:lnTo>
                    <a:pt x="61836" y="587362"/>
                  </a:lnTo>
                  <a:lnTo>
                    <a:pt x="23533" y="587362"/>
                  </a:lnTo>
                  <a:lnTo>
                    <a:pt x="23533" y="121450"/>
                  </a:lnTo>
                  <a:lnTo>
                    <a:pt x="61836" y="121450"/>
                  </a:lnTo>
                  <a:lnTo>
                    <a:pt x="61836" y="97891"/>
                  </a:lnTo>
                  <a:lnTo>
                    <a:pt x="23533" y="97891"/>
                  </a:lnTo>
                  <a:lnTo>
                    <a:pt x="23533" y="23583"/>
                  </a:lnTo>
                  <a:lnTo>
                    <a:pt x="478764" y="23583"/>
                  </a:lnTo>
                  <a:lnTo>
                    <a:pt x="478764" y="61849"/>
                  </a:lnTo>
                  <a:lnTo>
                    <a:pt x="502297" y="61849"/>
                  </a:lnTo>
                  <a:lnTo>
                    <a:pt x="502297" y="23583"/>
                  </a:lnTo>
                  <a:lnTo>
                    <a:pt x="957478" y="23583"/>
                  </a:lnTo>
                  <a:lnTo>
                    <a:pt x="957478" y="61849"/>
                  </a:lnTo>
                  <a:lnTo>
                    <a:pt x="981011" y="61849"/>
                  </a:lnTo>
                  <a:lnTo>
                    <a:pt x="981011" y="23583"/>
                  </a:lnTo>
                  <a:lnTo>
                    <a:pt x="1436268" y="23583"/>
                  </a:lnTo>
                  <a:lnTo>
                    <a:pt x="1436268" y="61849"/>
                  </a:lnTo>
                  <a:lnTo>
                    <a:pt x="1459801" y="61849"/>
                  </a:lnTo>
                  <a:lnTo>
                    <a:pt x="1459801" y="23583"/>
                  </a:lnTo>
                  <a:lnTo>
                    <a:pt x="1915058" y="23583"/>
                  </a:lnTo>
                  <a:lnTo>
                    <a:pt x="1915058" y="61849"/>
                  </a:lnTo>
                  <a:lnTo>
                    <a:pt x="1938591" y="61849"/>
                  </a:lnTo>
                  <a:lnTo>
                    <a:pt x="1938591" y="23583"/>
                  </a:lnTo>
                  <a:lnTo>
                    <a:pt x="2393848" y="23583"/>
                  </a:lnTo>
                  <a:lnTo>
                    <a:pt x="2393848" y="61849"/>
                  </a:lnTo>
                  <a:lnTo>
                    <a:pt x="2417394" y="61849"/>
                  </a:lnTo>
                  <a:lnTo>
                    <a:pt x="2417394" y="23583"/>
                  </a:lnTo>
                  <a:lnTo>
                    <a:pt x="2872536" y="23583"/>
                  </a:lnTo>
                  <a:lnTo>
                    <a:pt x="2872536" y="61849"/>
                  </a:lnTo>
                  <a:lnTo>
                    <a:pt x="2896070" y="61849"/>
                  </a:lnTo>
                  <a:lnTo>
                    <a:pt x="2896070" y="23583"/>
                  </a:lnTo>
                  <a:lnTo>
                    <a:pt x="3351326" y="23583"/>
                  </a:lnTo>
                  <a:lnTo>
                    <a:pt x="3351326" y="61849"/>
                  </a:lnTo>
                  <a:lnTo>
                    <a:pt x="3374860" y="61849"/>
                  </a:lnTo>
                  <a:lnTo>
                    <a:pt x="3374860" y="23583"/>
                  </a:lnTo>
                  <a:lnTo>
                    <a:pt x="3830116" y="23583"/>
                  </a:lnTo>
                  <a:lnTo>
                    <a:pt x="3830116" y="97891"/>
                  </a:lnTo>
                  <a:lnTo>
                    <a:pt x="3791762" y="97891"/>
                  </a:lnTo>
                  <a:lnTo>
                    <a:pt x="3791762" y="121450"/>
                  </a:lnTo>
                  <a:lnTo>
                    <a:pt x="3830116" y="121450"/>
                  </a:lnTo>
                  <a:lnTo>
                    <a:pt x="3830116" y="587362"/>
                  </a:lnTo>
                  <a:lnTo>
                    <a:pt x="3791762" y="587362"/>
                  </a:lnTo>
                  <a:lnTo>
                    <a:pt x="3791762" y="610908"/>
                  </a:lnTo>
                  <a:lnTo>
                    <a:pt x="3830116" y="610908"/>
                  </a:lnTo>
                  <a:lnTo>
                    <a:pt x="3830116" y="1076820"/>
                  </a:lnTo>
                  <a:lnTo>
                    <a:pt x="3791762" y="1076820"/>
                  </a:lnTo>
                  <a:lnTo>
                    <a:pt x="3791762" y="1100378"/>
                  </a:lnTo>
                  <a:lnTo>
                    <a:pt x="3830116" y="1100378"/>
                  </a:lnTo>
                  <a:lnTo>
                    <a:pt x="3830116" y="1186484"/>
                  </a:lnTo>
                  <a:lnTo>
                    <a:pt x="3853650" y="1186484"/>
                  </a:lnTo>
                  <a:lnTo>
                    <a:pt x="3853650" y="23583"/>
                  </a:lnTo>
                  <a:lnTo>
                    <a:pt x="3853650" y="25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5136988" y="4645527"/>
              <a:ext cx="3830320" cy="983615"/>
            </a:xfrm>
            <a:custGeom>
              <a:avLst/>
              <a:gdLst/>
              <a:ahLst/>
              <a:cxnLst/>
              <a:rect l="l" t="t" r="r" b="b"/>
              <a:pathLst>
                <a:path w="3830320" h="983614">
                  <a:moveTo>
                    <a:pt x="0" y="491702"/>
                  </a:moveTo>
                  <a:lnTo>
                    <a:pt x="2918" y="491702"/>
                  </a:lnTo>
                  <a:lnTo>
                    <a:pt x="8813" y="491702"/>
                  </a:lnTo>
                  <a:lnTo>
                    <a:pt x="14696" y="491702"/>
                  </a:lnTo>
                  <a:lnTo>
                    <a:pt x="20592" y="491702"/>
                  </a:lnTo>
                  <a:lnTo>
                    <a:pt x="26428" y="491702"/>
                  </a:lnTo>
                  <a:lnTo>
                    <a:pt x="32311" y="491702"/>
                  </a:lnTo>
                  <a:lnTo>
                    <a:pt x="38207" y="491702"/>
                  </a:lnTo>
                  <a:lnTo>
                    <a:pt x="44090" y="491702"/>
                  </a:lnTo>
                  <a:lnTo>
                    <a:pt x="49985" y="491702"/>
                  </a:lnTo>
                  <a:lnTo>
                    <a:pt x="55869" y="491702"/>
                  </a:lnTo>
                  <a:lnTo>
                    <a:pt x="61764" y="491702"/>
                  </a:lnTo>
                  <a:lnTo>
                    <a:pt x="67647" y="491702"/>
                  </a:lnTo>
                  <a:lnTo>
                    <a:pt x="73542" y="491702"/>
                  </a:lnTo>
                  <a:lnTo>
                    <a:pt x="79379" y="491702"/>
                  </a:lnTo>
                  <a:lnTo>
                    <a:pt x="85262" y="491702"/>
                  </a:lnTo>
                  <a:lnTo>
                    <a:pt x="91157" y="491702"/>
                  </a:lnTo>
                  <a:lnTo>
                    <a:pt x="97041" y="491702"/>
                  </a:lnTo>
                  <a:lnTo>
                    <a:pt x="102936" y="491702"/>
                  </a:lnTo>
                  <a:lnTo>
                    <a:pt x="108819" y="491702"/>
                  </a:lnTo>
                  <a:lnTo>
                    <a:pt x="114715" y="491702"/>
                  </a:lnTo>
                  <a:lnTo>
                    <a:pt x="120598" y="491702"/>
                  </a:lnTo>
                  <a:lnTo>
                    <a:pt x="126493" y="491702"/>
                  </a:lnTo>
                  <a:lnTo>
                    <a:pt x="132330" y="491702"/>
                  </a:lnTo>
                  <a:lnTo>
                    <a:pt x="138213" y="491702"/>
                  </a:lnTo>
                  <a:lnTo>
                    <a:pt x="144108" y="491702"/>
                  </a:lnTo>
                  <a:lnTo>
                    <a:pt x="149992" y="491702"/>
                  </a:lnTo>
                  <a:lnTo>
                    <a:pt x="155887" y="491702"/>
                  </a:lnTo>
                  <a:lnTo>
                    <a:pt x="161770" y="491702"/>
                  </a:lnTo>
                  <a:lnTo>
                    <a:pt x="167666" y="491702"/>
                  </a:lnTo>
                  <a:lnTo>
                    <a:pt x="173549" y="491702"/>
                  </a:lnTo>
                  <a:lnTo>
                    <a:pt x="179444" y="491702"/>
                  </a:lnTo>
                  <a:lnTo>
                    <a:pt x="185281" y="491702"/>
                  </a:lnTo>
                  <a:lnTo>
                    <a:pt x="191176" y="491702"/>
                  </a:lnTo>
                  <a:lnTo>
                    <a:pt x="197059" y="491702"/>
                  </a:lnTo>
                  <a:lnTo>
                    <a:pt x="202943" y="491702"/>
                  </a:lnTo>
                  <a:lnTo>
                    <a:pt x="208838" y="491702"/>
                  </a:lnTo>
                  <a:lnTo>
                    <a:pt x="214721" y="491702"/>
                  </a:lnTo>
                  <a:lnTo>
                    <a:pt x="220617" y="491702"/>
                  </a:lnTo>
                  <a:lnTo>
                    <a:pt x="226500" y="491702"/>
                  </a:lnTo>
                  <a:lnTo>
                    <a:pt x="232395" y="491702"/>
                  </a:lnTo>
                  <a:lnTo>
                    <a:pt x="238232" y="491702"/>
                  </a:lnTo>
                  <a:lnTo>
                    <a:pt x="244127" y="491702"/>
                  </a:lnTo>
                  <a:lnTo>
                    <a:pt x="250010" y="491702"/>
                  </a:lnTo>
                  <a:lnTo>
                    <a:pt x="255894" y="491702"/>
                  </a:lnTo>
                  <a:lnTo>
                    <a:pt x="261789" y="491702"/>
                  </a:lnTo>
                  <a:lnTo>
                    <a:pt x="267672" y="491702"/>
                  </a:lnTo>
                  <a:lnTo>
                    <a:pt x="273567" y="491702"/>
                  </a:lnTo>
                  <a:lnTo>
                    <a:pt x="279451" y="491702"/>
                  </a:lnTo>
                  <a:lnTo>
                    <a:pt x="285346" y="491702"/>
                  </a:lnTo>
                  <a:lnTo>
                    <a:pt x="291182" y="491702"/>
                  </a:lnTo>
                  <a:lnTo>
                    <a:pt x="297078" y="491702"/>
                  </a:lnTo>
                  <a:lnTo>
                    <a:pt x="302961" y="491702"/>
                  </a:lnTo>
                  <a:lnTo>
                    <a:pt x="308856" y="491702"/>
                  </a:lnTo>
                  <a:lnTo>
                    <a:pt x="314740" y="491702"/>
                  </a:lnTo>
                  <a:lnTo>
                    <a:pt x="320623" y="491702"/>
                  </a:lnTo>
                  <a:lnTo>
                    <a:pt x="326518" y="491702"/>
                  </a:lnTo>
                  <a:lnTo>
                    <a:pt x="332402" y="491702"/>
                  </a:lnTo>
                  <a:lnTo>
                    <a:pt x="338297" y="491702"/>
                  </a:lnTo>
                  <a:lnTo>
                    <a:pt x="344133" y="491702"/>
                  </a:lnTo>
                  <a:lnTo>
                    <a:pt x="350029" y="491702"/>
                  </a:lnTo>
                  <a:lnTo>
                    <a:pt x="355912" y="491702"/>
                  </a:lnTo>
                  <a:lnTo>
                    <a:pt x="361807" y="491702"/>
                  </a:lnTo>
                  <a:lnTo>
                    <a:pt x="367691" y="491702"/>
                  </a:lnTo>
                  <a:lnTo>
                    <a:pt x="373574" y="491702"/>
                  </a:lnTo>
                  <a:lnTo>
                    <a:pt x="379469" y="491702"/>
                  </a:lnTo>
                  <a:lnTo>
                    <a:pt x="385353" y="491702"/>
                  </a:lnTo>
                  <a:lnTo>
                    <a:pt x="391248" y="491702"/>
                  </a:lnTo>
                  <a:lnTo>
                    <a:pt x="397084" y="491702"/>
                  </a:lnTo>
                  <a:lnTo>
                    <a:pt x="402979" y="491702"/>
                  </a:lnTo>
                  <a:lnTo>
                    <a:pt x="408863" y="491702"/>
                  </a:lnTo>
                  <a:lnTo>
                    <a:pt x="414758" y="491702"/>
                  </a:lnTo>
                  <a:lnTo>
                    <a:pt x="420642" y="491702"/>
                  </a:lnTo>
                  <a:lnTo>
                    <a:pt x="426537" y="491702"/>
                  </a:lnTo>
                  <a:lnTo>
                    <a:pt x="432420" y="491702"/>
                  </a:lnTo>
                  <a:lnTo>
                    <a:pt x="438304" y="491702"/>
                  </a:lnTo>
                  <a:lnTo>
                    <a:pt x="444199" y="491702"/>
                  </a:lnTo>
                  <a:lnTo>
                    <a:pt x="450035" y="491702"/>
                  </a:lnTo>
                  <a:lnTo>
                    <a:pt x="455930" y="491702"/>
                  </a:lnTo>
                  <a:lnTo>
                    <a:pt x="461814" y="491702"/>
                  </a:lnTo>
                  <a:lnTo>
                    <a:pt x="467709" y="491702"/>
                  </a:lnTo>
                  <a:lnTo>
                    <a:pt x="473592" y="491702"/>
                  </a:lnTo>
                  <a:lnTo>
                    <a:pt x="479488" y="491702"/>
                  </a:lnTo>
                  <a:lnTo>
                    <a:pt x="485371" y="491702"/>
                  </a:lnTo>
                  <a:lnTo>
                    <a:pt x="491254" y="491702"/>
                  </a:lnTo>
                  <a:lnTo>
                    <a:pt x="497150" y="491702"/>
                  </a:lnTo>
                  <a:lnTo>
                    <a:pt x="502986" y="491702"/>
                  </a:lnTo>
                  <a:lnTo>
                    <a:pt x="508881" y="491702"/>
                  </a:lnTo>
                  <a:lnTo>
                    <a:pt x="514765" y="491702"/>
                  </a:lnTo>
                  <a:lnTo>
                    <a:pt x="520660" y="491702"/>
                  </a:lnTo>
                  <a:lnTo>
                    <a:pt x="526543" y="491702"/>
                  </a:lnTo>
                  <a:lnTo>
                    <a:pt x="532439" y="491702"/>
                  </a:lnTo>
                  <a:lnTo>
                    <a:pt x="538334" y="491702"/>
                  </a:lnTo>
                  <a:lnTo>
                    <a:pt x="544217" y="491702"/>
                  </a:lnTo>
                  <a:lnTo>
                    <a:pt x="550101" y="491702"/>
                  </a:lnTo>
                  <a:lnTo>
                    <a:pt x="555984" y="491702"/>
                  </a:lnTo>
                  <a:lnTo>
                    <a:pt x="561867" y="491702"/>
                  </a:lnTo>
                  <a:lnTo>
                    <a:pt x="567751" y="491702"/>
                  </a:lnTo>
                  <a:lnTo>
                    <a:pt x="573634" y="491702"/>
                  </a:lnTo>
                  <a:lnTo>
                    <a:pt x="579518" y="491702"/>
                  </a:lnTo>
                  <a:lnTo>
                    <a:pt x="585401" y="491702"/>
                  </a:lnTo>
                  <a:lnTo>
                    <a:pt x="591285" y="491702"/>
                  </a:lnTo>
                  <a:lnTo>
                    <a:pt x="597168" y="491702"/>
                  </a:lnTo>
                  <a:lnTo>
                    <a:pt x="603051" y="491702"/>
                  </a:lnTo>
                  <a:lnTo>
                    <a:pt x="608935" y="491702"/>
                  </a:lnTo>
                  <a:lnTo>
                    <a:pt x="614818" y="491702"/>
                  </a:lnTo>
                  <a:lnTo>
                    <a:pt x="620702" y="491702"/>
                  </a:lnTo>
                  <a:lnTo>
                    <a:pt x="626585" y="491702"/>
                  </a:lnTo>
                  <a:lnTo>
                    <a:pt x="632469" y="491702"/>
                  </a:lnTo>
                  <a:lnTo>
                    <a:pt x="638352" y="491702"/>
                  </a:lnTo>
                  <a:lnTo>
                    <a:pt x="644236" y="491702"/>
                  </a:lnTo>
                  <a:lnTo>
                    <a:pt x="650119" y="491702"/>
                  </a:lnTo>
                  <a:lnTo>
                    <a:pt x="656002" y="491702"/>
                  </a:lnTo>
                  <a:lnTo>
                    <a:pt x="661886" y="491702"/>
                  </a:lnTo>
                  <a:lnTo>
                    <a:pt x="667769" y="491702"/>
                  </a:lnTo>
                  <a:lnTo>
                    <a:pt x="673653" y="491702"/>
                  </a:lnTo>
                  <a:lnTo>
                    <a:pt x="679536" y="491702"/>
                  </a:lnTo>
                  <a:lnTo>
                    <a:pt x="685420" y="491702"/>
                  </a:lnTo>
                  <a:lnTo>
                    <a:pt x="691303" y="491702"/>
                  </a:lnTo>
                  <a:lnTo>
                    <a:pt x="697186" y="491702"/>
                  </a:lnTo>
                  <a:lnTo>
                    <a:pt x="703070" y="491702"/>
                  </a:lnTo>
                  <a:lnTo>
                    <a:pt x="708953" y="491702"/>
                  </a:lnTo>
                  <a:lnTo>
                    <a:pt x="714837" y="491702"/>
                  </a:lnTo>
                  <a:lnTo>
                    <a:pt x="720720" y="491702"/>
                  </a:lnTo>
                  <a:lnTo>
                    <a:pt x="726604" y="491702"/>
                  </a:lnTo>
                  <a:lnTo>
                    <a:pt x="732487" y="491702"/>
                  </a:lnTo>
                  <a:lnTo>
                    <a:pt x="738370" y="491702"/>
                  </a:lnTo>
                  <a:lnTo>
                    <a:pt x="744254" y="491702"/>
                  </a:lnTo>
                  <a:lnTo>
                    <a:pt x="750137" y="491702"/>
                  </a:lnTo>
                  <a:lnTo>
                    <a:pt x="756021" y="491702"/>
                  </a:lnTo>
                  <a:lnTo>
                    <a:pt x="761904" y="491702"/>
                  </a:lnTo>
                  <a:lnTo>
                    <a:pt x="767788" y="491702"/>
                  </a:lnTo>
                  <a:lnTo>
                    <a:pt x="773671" y="491702"/>
                  </a:lnTo>
                  <a:lnTo>
                    <a:pt x="779555" y="491702"/>
                  </a:lnTo>
                  <a:lnTo>
                    <a:pt x="785438" y="491702"/>
                  </a:lnTo>
                  <a:lnTo>
                    <a:pt x="791321" y="491702"/>
                  </a:lnTo>
                  <a:lnTo>
                    <a:pt x="797205" y="491702"/>
                  </a:lnTo>
                  <a:lnTo>
                    <a:pt x="803088" y="491702"/>
                  </a:lnTo>
                  <a:lnTo>
                    <a:pt x="808972" y="491702"/>
                  </a:lnTo>
                  <a:lnTo>
                    <a:pt x="814855" y="491702"/>
                  </a:lnTo>
                  <a:lnTo>
                    <a:pt x="820739" y="491702"/>
                  </a:lnTo>
                  <a:lnTo>
                    <a:pt x="826622" y="491702"/>
                  </a:lnTo>
                  <a:lnTo>
                    <a:pt x="832505" y="491702"/>
                  </a:lnTo>
                  <a:lnTo>
                    <a:pt x="838389" y="491702"/>
                  </a:lnTo>
                  <a:lnTo>
                    <a:pt x="844272" y="491702"/>
                  </a:lnTo>
                  <a:lnTo>
                    <a:pt x="850156" y="491702"/>
                  </a:lnTo>
                  <a:lnTo>
                    <a:pt x="856039" y="491702"/>
                  </a:lnTo>
                  <a:lnTo>
                    <a:pt x="861923" y="491702"/>
                  </a:lnTo>
                  <a:lnTo>
                    <a:pt x="867806" y="491702"/>
                  </a:lnTo>
                  <a:lnTo>
                    <a:pt x="873689" y="491702"/>
                  </a:lnTo>
                  <a:lnTo>
                    <a:pt x="879573" y="491702"/>
                  </a:lnTo>
                  <a:lnTo>
                    <a:pt x="885456" y="491702"/>
                  </a:lnTo>
                  <a:lnTo>
                    <a:pt x="891340" y="491702"/>
                  </a:lnTo>
                  <a:lnTo>
                    <a:pt x="897223" y="491702"/>
                  </a:lnTo>
                  <a:lnTo>
                    <a:pt x="903107" y="491702"/>
                  </a:lnTo>
                  <a:lnTo>
                    <a:pt x="908990" y="491702"/>
                  </a:lnTo>
                  <a:lnTo>
                    <a:pt x="914874" y="491702"/>
                  </a:lnTo>
                  <a:lnTo>
                    <a:pt x="920757" y="491702"/>
                  </a:lnTo>
                  <a:lnTo>
                    <a:pt x="926640" y="491702"/>
                  </a:lnTo>
                  <a:lnTo>
                    <a:pt x="932524" y="491702"/>
                  </a:lnTo>
                  <a:lnTo>
                    <a:pt x="938407" y="491702"/>
                  </a:lnTo>
                  <a:lnTo>
                    <a:pt x="944291" y="491702"/>
                  </a:lnTo>
                  <a:lnTo>
                    <a:pt x="950174" y="491702"/>
                  </a:lnTo>
                  <a:lnTo>
                    <a:pt x="956058" y="491702"/>
                  </a:lnTo>
                  <a:lnTo>
                    <a:pt x="961941" y="491702"/>
                  </a:lnTo>
                  <a:lnTo>
                    <a:pt x="967824" y="491702"/>
                  </a:lnTo>
                  <a:lnTo>
                    <a:pt x="973708" y="491702"/>
                  </a:lnTo>
                  <a:lnTo>
                    <a:pt x="979591" y="491702"/>
                  </a:lnTo>
                  <a:lnTo>
                    <a:pt x="985475" y="491702"/>
                  </a:lnTo>
                  <a:lnTo>
                    <a:pt x="991358" y="491702"/>
                  </a:lnTo>
                  <a:lnTo>
                    <a:pt x="997242" y="491702"/>
                  </a:lnTo>
                  <a:lnTo>
                    <a:pt x="1003125" y="491702"/>
                  </a:lnTo>
                  <a:lnTo>
                    <a:pt x="1009008" y="491702"/>
                  </a:lnTo>
                  <a:lnTo>
                    <a:pt x="1014892" y="491702"/>
                  </a:lnTo>
                  <a:lnTo>
                    <a:pt x="1020775" y="491702"/>
                  </a:lnTo>
                  <a:lnTo>
                    <a:pt x="1026659" y="491702"/>
                  </a:lnTo>
                  <a:lnTo>
                    <a:pt x="1032542" y="491702"/>
                  </a:lnTo>
                  <a:lnTo>
                    <a:pt x="1038426" y="491702"/>
                  </a:lnTo>
                  <a:lnTo>
                    <a:pt x="1044309" y="491702"/>
                  </a:lnTo>
                  <a:lnTo>
                    <a:pt x="1050192" y="491702"/>
                  </a:lnTo>
                  <a:lnTo>
                    <a:pt x="1056076" y="491702"/>
                  </a:lnTo>
                  <a:lnTo>
                    <a:pt x="1061959" y="491702"/>
                  </a:lnTo>
                  <a:lnTo>
                    <a:pt x="1067843" y="491702"/>
                  </a:lnTo>
                  <a:lnTo>
                    <a:pt x="1073726" y="491702"/>
                  </a:lnTo>
                  <a:lnTo>
                    <a:pt x="1079610" y="491702"/>
                  </a:lnTo>
                  <a:lnTo>
                    <a:pt x="1085493" y="491702"/>
                  </a:lnTo>
                  <a:lnTo>
                    <a:pt x="1091377" y="491702"/>
                  </a:lnTo>
                  <a:lnTo>
                    <a:pt x="1097260" y="491702"/>
                  </a:lnTo>
                  <a:lnTo>
                    <a:pt x="1103143" y="491702"/>
                  </a:lnTo>
                  <a:lnTo>
                    <a:pt x="1109027" y="491702"/>
                  </a:lnTo>
                  <a:lnTo>
                    <a:pt x="1114910" y="491702"/>
                  </a:lnTo>
                  <a:lnTo>
                    <a:pt x="1120794" y="491702"/>
                  </a:lnTo>
                  <a:lnTo>
                    <a:pt x="1126677" y="491702"/>
                  </a:lnTo>
                  <a:lnTo>
                    <a:pt x="1132561" y="491702"/>
                  </a:lnTo>
                  <a:lnTo>
                    <a:pt x="1138444" y="491702"/>
                  </a:lnTo>
                  <a:lnTo>
                    <a:pt x="1144327" y="491702"/>
                  </a:lnTo>
                  <a:lnTo>
                    <a:pt x="1150211" y="491702"/>
                  </a:lnTo>
                  <a:lnTo>
                    <a:pt x="1156094" y="491702"/>
                  </a:lnTo>
                  <a:lnTo>
                    <a:pt x="1161978" y="491702"/>
                  </a:lnTo>
                  <a:lnTo>
                    <a:pt x="1167861" y="491702"/>
                  </a:lnTo>
                  <a:lnTo>
                    <a:pt x="1173745" y="491702"/>
                  </a:lnTo>
                  <a:lnTo>
                    <a:pt x="1179628" y="491702"/>
                  </a:lnTo>
                  <a:lnTo>
                    <a:pt x="1185511" y="491702"/>
                  </a:lnTo>
                  <a:lnTo>
                    <a:pt x="1191395" y="491702"/>
                  </a:lnTo>
                  <a:lnTo>
                    <a:pt x="1197278" y="491702"/>
                  </a:lnTo>
                  <a:lnTo>
                    <a:pt x="1203162" y="491702"/>
                  </a:lnTo>
                  <a:lnTo>
                    <a:pt x="1209045" y="491702"/>
                  </a:lnTo>
                  <a:lnTo>
                    <a:pt x="1214929" y="491702"/>
                  </a:lnTo>
                  <a:lnTo>
                    <a:pt x="1220812" y="491702"/>
                  </a:lnTo>
                  <a:lnTo>
                    <a:pt x="1226696" y="491702"/>
                  </a:lnTo>
                  <a:lnTo>
                    <a:pt x="1232579" y="491702"/>
                  </a:lnTo>
                  <a:lnTo>
                    <a:pt x="1238462" y="491702"/>
                  </a:lnTo>
                  <a:lnTo>
                    <a:pt x="1244346" y="491702"/>
                  </a:lnTo>
                  <a:lnTo>
                    <a:pt x="1250229" y="491702"/>
                  </a:lnTo>
                  <a:lnTo>
                    <a:pt x="1256113" y="491702"/>
                  </a:lnTo>
                  <a:lnTo>
                    <a:pt x="1261996" y="491702"/>
                  </a:lnTo>
                  <a:lnTo>
                    <a:pt x="1267880" y="491702"/>
                  </a:lnTo>
                  <a:lnTo>
                    <a:pt x="1273763" y="491702"/>
                  </a:lnTo>
                  <a:lnTo>
                    <a:pt x="1279646" y="491702"/>
                  </a:lnTo>
                  <a:lnTo>
                    <a:pt x="1285530" y="491702"/>
                  </a:lnTo>
                  <a:lnTo>
                    <a:pt x="1291413" y="491702"/>
                  </a:lnTo>
                  <a:lnTo>
                    <a:pt x="1297297" y="491702"/>
                  </a:lnTo>
                  <a:lnTo>
                    <a:pt x="1303180" y="491702"/>
                  </a:lnTo>
                  <a:lnTo>
                    <a:pt x="1309064" y="491702"/>
                  </a:lnTo>
                  <a:lnTo>
                    <a:pt x="1314947" y="491702"/>
                  </a:lnTo>
                  <a:lnTo>
                    <a:pt x="1320830" y="491702"/>
                  </a:lnTo>
                  <a:lnTo>
                    <a:pt x="1326714" y="491702"/>
                  </a:lnTo>
                  <a:lnTo>
                    <a:pt x="1332597" y="491702"/>
                  </a:lnTo>
                  <a:lnTo>
                    <a:pt x="1338481" y="491702"/>
                  </a:lnTo>
                  <a:lnTo>
                    <a:pt x="1344364" y="491702"/>
                  </a:lnTo>
                  <a:lnTo>
                    <a:pt x="1350248" y="491702"/>
                  </a:lnTo>
                  <a:lnTo>
                    <a:pt x="1356131" y="491702"/>
                  </a:lnTo>
                  <a:lnTo>
                    <a:pt x="1362014" y="491702"/>
                  </a:lnTo>
                  <a:lnTo>
                    <a:pt x="1367898" y="491702"/>
                  </a:lnTo>
                  <a:lnTo>
                    <a:pt x="1373781" y="491702"/>
                  </a:lnTo>
                  <a:lnTo>
                    <a:pt x="1379665" y="491702"/>
                  </a:lnTo>
                  <a:lnTo>
                    <a:pt x="1385548" y="491702"/>
                  </a:lnTo>
                  <a:lnTo>
                    <a:pt x="1391432" y="491702"/>
                  </a:lnTo>
                  <a:lnTo>
                    <a:pt x="1397315" y="491702"/>
                  </a:lnTo>
                  <a:lnTo>
                    <a:pt x="1403199" y="491702"/>
                  </a:lnTo>
                  <a:lnTo>
                    <a:pt x="1409082" y="491702"/>
                  </a:lnTo>
                  <a:lnTo>
                    <a:pt x="1414965" y="491702"/>
                  </a:lnTo>
                  <a:lnTo>
                    <a:pt x="1420849" y="491702"/>
                  </a:lnTo>
                  <a:lnTo>
                    <a:pt x="1426732" y="491702"/>
                  </a:lnTo>
                  <a:lnTo>
                    <a:pt x="1432616" y="491702"/>
                  </a:lnTo>
                  <a:lnTo>
                    <a:pt x="1438499" y="491702"/>
                  </a:lnTo>
                  <a:lnTo>
                    <a:pt x="1444383" y="491702"/>
                  </a:lnTo>
                  <a:lnTo>
                    <a:pt x="1450266" y="491702"/>
                  </a:lnTo>
                  <a:lnTo>
                    <a:pt x="1456149" y="491702"/>
                  </a:lnTo>
                  <a:lnTo>
                    <a:pt x="1462033" y="491702"/>
                  </a:lnTo>
                  <a:lnTo>
                    <a:pt x="1467916" y="491702"/>
                  </a:lnTo>
                  <a:lnTo>
                    <a:pt x="1473800" y="491702"/>
                  </a:lnTo>
                  <a:lnTo>
                    <a:pt x="1479683" y="491702"/>
                  </a:lnTo>
                  <a:lnTo>
                    <a:pt x="1485567" y="491702"/>
                  </a:lnTo>
                  <a:lnTo>
                    <a:pt x="1491450" y="491702"/>
                  </a:lnTo>
                  <a:lnTo>
                    <a:pt x="1497333" y="491702"/>
                  </a:lnTo>
                  <a:lnTo>
                    <a:pt x="1503217" y="491702"/>
                  </a:lnTo>
                  <a:lnTo>
                    <a:pt x="1509100" y="491702"/>
                  </a:lnTo>
                  <a:lnTo>
                    <a:pt x="1514984" y="491702"/>
                  </a:lnTo>
                  <a:lnTo>
                    <a:pt x="1520867" y="491702"/>
                  </a:lnTo>
                  <a:lnTo>
                    <a:pt x="1526751" y="491702"/>
                  </a:lnTo>
                  <a:lnTo>
                    <a:pt x="1532634" y="491702"/>
                  </a:lnTo>
                  <a:lnTo>
                    <a:pt x="1538518" y="491702"/>
                  </a:lnTo>
                  <a:lnTo>
                    <a:pt x="1544401" y="491702"/>
                  </a:lnTo>
                  <a:lnTo>
                    <a:pt x="1550284" y="491702"/>
                  </a:lnTo>
                  <a:lnTo>
                    <a:pt x="1556168" y="491702"/>
                  </a:lnTo>
                  <a:lnTo>
                    <a:pt x="1562051" y="491702"/>
                  </a:lnTo>
                  <a:lnTo>
                    <a:pt x="1567935" y="491702"/>
                  </a:lnTo>
                  <a:lnTo>
                    <a:pt x="1573818" y="491702"/>
                  </a:lnTo>
                  <a:lnTo>
                    <a:pt x="1579702" y="491702"/>
                  </a:lnTo>
                  <a:lnTo>
                    <a:pt x="1585585" y="491702"/>
                  </a:lnTo>
                  <a:lnTo>
                    <a:pt x="1591468" y="491702"/>
                  </a:lnTo>
                  <a:lnTo>
                    <a:pt x="1597352" y="491702"/>
                  </a:lnTo>
                  <a:lnTo>
                    <a:pt x="1603235" y="491702"/>
                  </a:lnTo>
                  <a:lnTo>
                    <a:pt x="1609119" y="491702"/>
                  </a:lnTo>
                  <a:lnTo>
                    <a:pt x="1615002" y="491702"/>
                  </a:lnTo>
                  <a:lnTo>
                    <a:pt x="1620886" y="491702"/>
                  </a:lnTo>
                  <a:lnTo>
                    <a:pt x="1626769" y="491702"/>
                  </a:lnTo>
                  <a:lnTo>
                    <a:pt x="1632652" y="491702"/>
                  </a:lnTo>
                  <a:lnTo>
                    <a:pt x="1638536" y="491702"/>
                  </a:lnTo>
                  <a:lnTo>
                    <a:pt x="1644419" y="491702"/>
                  </a:lnTo>
                  <a:lnTo>
                    <a:pt x="1650303" y="491702"/>
                  </a:lnTo>
                  <a:lnTo>
                    <a:pt x="1656186" y="491702"/>
                  </a:lnTo>
                  <a:lnTo>
                    <a:pt x="1662070" y="491702"/>
                  </a:lnTo>
                  <a:lnTo>
                    <a:pt x="1667953" y="491702"/>
                  </a:lnTo>
                  <a:lnTo>
                    <a:pt x="1673837" y="491702"/>
                  </a:lnTo>
                  <a:lnTo>
                    <a:pt x="1679720" y="491702"/>
                  </a:lnTo>
                  <a:lnTo>
                    <a:pt x="1685603" y="491702"/>
                  </a:lnTo>
                  <a:lnTo>
                    <a:pt x="1691487" y="491702"/>
                  </a:lnTo>
                  <a:lnTo>
                    <a:pt x="1697370" y="491702"/>
                  </a:lnTo>
                  <a:lnTo>
                    <a:pt x="1703254" y="491702"/>
                  </a:lnTo>
                  <a:lnTo>
                    <a:pt x="1709137" y="491702"/>
                  </a:lnTo>
                  <a:lnTo>
                    <a:pt x="1715021" y="491702"/>
                  </a:lnTo>
                  <a:lnTo>
                    <a:pt x="1720904" y="491702"/>
                  </a:lnTo>
                  <a:lnTo>
                    <a:pt x="1726787" y="491702"/>
                  </a:lnTo>
                  <a:lnTo>
                    <a:pt x="1732671" y="491702"/>
                  </a:lnTo>
                  <a:lnTo>
                    <a:pt x="1738554" y="491702"/>
                  </a:lnTo>
                  <a:lnTo>
                    <a:pt x="1744438" y="491702"/>
                  </a:lnTo>
                  <a:lnTo>
                    <a:pt x="1750321" y="491702"/>
                  </a:lnTo>
                  <a:lnTo>
                    <a:pt x="1756205" y="491702"/>
                  </a:lnTo>
                  <a:lnTo>
                    <a:pt x="1762088" y="491702"/>
                  </a:lnTo>
                  <a:lnTo>
                    <a:pt x="1767971" y="491702"/>
                  </a:lnTo>
                  <a:lnTo>
                    <a:pt x="1773855" y="491702"/>
                  </a:lnTo>
                  <a:lnTo>
                    <a:pt x="1779738" y="491702"/>
                  </a:lnTo>
                  <a:lnTo>
                    <a:pt x="1785622" y="491702"/>
                  </a:lnTo>
                  <a:lnTo>
                    <a:pt x="1791505" y="491702"/>
                  </a:lnTo>
                  <a:lnTo>
                    <a:pt x="1797389" y="491702"/>
                  </a:lnTo>
                  <a:lnTo>
                    <a:pt x="1803272" y="491702"/>
                  </a:lnTo>
                  <a:lnTo>
                    <a:pt x="1809155" y="491702"/>
                  </a:lnTo>
                  <a:lnTo>
                    <a:pt x="1815039" y="491702"/>
                  </a:lnTo>
                  <a:lnTo>
                    <a:pt x="1820922" y="491702"/>
                  </a:lnTo>
                  <a:lnTo>
                    <a:pt x="1826806" y="491702"/>
                  </a:lnTo>
                  <a:lnTo>
                    <a:pt x="1832689" y="491702"/>
                  </a:lnTo>
                  <a:lnTo>
                    <a:pt x="1838573" y="491702"/>
                  </a:lnTo>
                  <a:lnTo>
                    <a:pt x="1844456" y="491702"/>
                  </a:lnTo>
                  <a:lnTo>
                    <a:pt x="1850340" y="491702"/>
                  </a:lnTo>
                  <a:lnTo>
                    <a:pt x="1856223" y="491702"/>
                  </a:lnTo>
                  <a:lnTo>
                    <a:pt x="1862106" y="491702"/>
                  </a:lnTo>
                  <a:lnTo>
                    <a:pt x="1867990" y="491702"/>
                  </a:lnTo>
                  <a:lnTo>
                    <a:pt x="1873873" y="491702"/>
                  </a:lnTo>
                  <a:lnTo>
                    <a:pt x="1879757" y="491702"/>
                  </a:lnTo>
                  <a:lnTo>
                    <a:pt x="1885640" y="491702"/>
                  </a:lnTo>
                  <a:lnTo>
                    <a:pt x="1891524" y="491702"/>
                  </a:lnTo>
                  <a:lnTo>
                    <a:pt x="1897407" y="491702"/>
                  </a:lnTo>
                  <a:lnTo>
                    <a:pt x="1903290" y="491702"/>
                  </a:lnTo>
                  <a:lnTo>
                    <a:pt x="1909174" y="491702"/>
                  </a:lnTo>
                  <a:lnTo>
                    <a:pt x="1915057" y="491702"/>
                  </a:lnTo>
                  <a:lnTo>
                    <a:pt x="1920941" y="489877"/>
                  </a:lnTo>
                  <a:lnTo>
                    <a:pt x="1926824" y="484318"/>
                  </a:lnTo>
                  <a:lnTo>
                    <a:pt x="1932708" y="475050"/>
                  </a:lnTo>
                  <a:lnTo>
                    <a:pt x="1938591" y="462049"/>
                  </a:lnTo>
                  <a:lnTo>
                    <a:pt x="1944474" y="445326"/>
                  </a:lnTo>
                  <a:lnTo>
                    <a:pt x="1944474" y="445173"/>
                  </a:lnTo>
                  <a:lnTo>
                    <a:pt x="1950358" y="424894"/>
                  </a:lnTo>
                  <a:lnTo>
                    <a:pt x="1950358" y="424706"/>
                  </a:lnTo>
                  <a:lnTo>
                    <a:pt x="1956241" y="400729"/>
                  </a:lnTo>
                  <a:lnTo>
                    <a:pt x="1956241" y="400517"/>
                  </a:lnTo>
                  <a:lnTo>
                    <a:pt x="1962125" y="372842"/>
                  </a:lnTo>
                  <a:lnTo>
                    <a:pt x="1962125" y="372595"/>
                  </a:lnTo>
                  <a:lnTo>
                    <a:pt x="1968008" y="342812"/>
                  </a:lnTo>
                  <a:lnTo>
                    <a:pt x="1968008" y="342577"/>
                  </a:lnTo>
                  <a:lnTo>
                    <a:pt x="1973892" y="312665"/>
                  </a:lnTo>
                  <a:lnTo>
                    <a:pt x="1973892" y="312311"/>
                  </a:lnTo>
                  <a:lnTo>
                    <a:pt x="1979775" y="282399"/>
                  </a:lnTo>
                  <a:lnTo>
                    <a:pt x="1979775" y="282164"/>
                  </a:lnTo>
                  <a:lnTo>
                    <a:pt x="1985659" y="252134"/>
                  </a:lnTo>
                  <a:lnTo>
                    <a:pt x="1985659" y="251898"/>
                  </a:lnTo>
                  <a:lnTo>
                    <a:pt x="1991542" y="221868"/>
                  </a:lnTo>
                  <a:lnTo>
                    <a:pt x="1991542" y="221633"/>
                  </a:lnTo>
                  <a:lnTo>
                    <a:pt x="1997425" y="191603"/>
                  </a:lnTo>
                  <a:lnTo>
                    <a:pt x="1997425" y="191367"/>
                  </a:lnTo>
                  <a:lnTo>
                    <a:pt x="2003309" y="161337"/>
                  </a:lnTo>
                  <a:lnTo>
                    <a:pt x="2003309" y="161102"/>
                  </a:lnTo>
                  <a:lnTo>
                    <a:pt x="2009192" y="131189"/>
                  </a:lnTo>
                  <a:lnTo>
                    <a:pt x="2009192" y="130954"/>
                  </a:lnTo>
                  <a:lnTo>
                    <a:pt x="2015076" y="101866"/>
                  </a:lnTo>
                  <a:lnTo>
                    <a:pt x="2015076" y="101630"/>
                  </a:lnTo>
                  <a:lnTo>
                    <a:pt x="2020959" y="76429"/>
                  </a:lnTo>
                  <a:lnTo>
                    <a:pt x="2020959" y="76193"/>
                  </a:lnTo>
                  <a:lnTo>
                    <a:pt x="2026843" y="54407"/>
                  </a:lnTo>
                  <a:lnTo>
                    <a:pt x="2032726" y="36153"/>
                  </a:lnTo>
                  <a:lnTo>
                    <a:pt x="2038609" y="21668"/>
                  </a:lnTo>
                  <a:lnTo>
                    <a:pt x="2044493" y="10834"/>
                  </a:lnTo>
                  <a:lnTo>
                    <a:pt x="2044493" y="10716"/>
                  </a:lnTo>
                  <a:lnTo>
                    <a:pt x="2050376" y="3650"/>
                  </a:lnTo>
                  <a:lnTo>
                    <a:pt x="2056260" y="235"/>
                  </a:lnTo>
                  <a:lnTo>
                    <a:pt x="2058731" y="0"/>
                  </a:lnTo>
                  <a:lnTo>
                    <a:pt x="2062143" y="0"/>
                  </a:lnTo>
                  <a:lnTo>
                    <a:pt x="2068027" y="0"/>
                  </a:lnTo>
                  <a:lnTo>
                    <a:pt x="2073910" y="0"/>
                  </a:lnTo>
                  <a:lnTo>
                    <a:pt x="2079793" y="0"/>
                  </a:lnTo>
                  <a:lnTo>
                    <a:pt x="2085677" y="0"/>
                  </a:lnTo>
                  <a:lnTo>
                    <a:pt x="2091560" y="0"/>
                  </a:lnTo>
                  <a:lnTo>
                    <a:pt x="2097444" y="0"/>
                  </a:lnTo>
                  <a:lnTo>
                    <a:pt x="2103327" y="0"/>
                  </a:lnTo>
                  <a:lnTo>
                    <a:pt x="2109211" y="353"/>
                  </a:lnTo>
                  <a:lnTo>
                    <a:pt x="2115094" y="3886"/>
                  </a:lnTo>
                  <a:lnTo>
                    <a:pt x="2120977" y="11069"/>
                  </a:lnTo>
                  <a:lnTo>
                    <a:pt x="2126861" y="21904"/>
                  </a:lnTo>
                  <a:lnTo>
                    <a:pt x="2132744" y="36624"/>
                  </a:lnTo>
                  <a:lnTo>
                    <a:pt x="2138628" y="54878"/>
                  </a:lnTo>
                  <a:lnTo>
                    <a:pt x="2138628" y="55113"/>
                  </a:lnTo>
                  <a:lnTo>
                    <a:pt x="2144511" y="77018"/>
                  </a:lnTo>
                  <a:lnTo>
                    <a:pt x="2144511" y="77253"/>
                  </a:lnTo>
                  <a:lnTo>
                    <a:pt x="2150395" y="102808"/>
                  </a:lnTo>
                  <a:lnTo>
                    <a:pt x="2150395" y="103044"/>
                  </a:lnTo>
                  <a:lnTo>
                    <a:pt x="2156278" y="132131"/>
                  </a:lnTo>
                  <a:lnTo>
                    <a:pt x="2156278" y="132367"/>
                  </a:lnTo>
                  <a:lnTo>
                    <a:pt x="2162162" y="162397"/>
                  </a:lnTo>
                  <a:lnTo>
                    <a:pt x="2162162" y="162632"/>
                  </a:lnTo>
                  <a:lnTo>
                    <a:pt x="2168045" y="192662"/>
                  </a:lnTo>
                  <a:lnTo>
                    <a:pt x="2168045" y="192898"/>
                  </a:lnTo>
                  <a:lnTo>
                    <a:pt x="2173928" y="222810"/>
                  </a:lnTo>
                  <a:lnTo>
                    <a:pt x="2173928" y="223046"/>
                  </a:lnTo>
                  <a:lnTo>
                    <a:pt x="2179812" y="252840"/>
                  </a:lnTo>
                  <a:lnTo>
                    <a:pt x="2179812" y="253076"/>
                  </a:lnTo>
                  <a:lnTo>
                    <a:pt x="2185695" y="283106"/>
                  </a:lnTo>
                  <a:lnTo>
                    <a:pt x="2185695" y="283341"/>
                  </a:lnTo>
                  <a:lnTo>
                    <a:pt x="2191579" y="313371"/>
                  </a:lnTo>
                  <a:lnTo>
                    <a:pt x="2191579" y="313607"/>
                  </a:lnTo>
                  <a:lnTo>
                    <a:pt x="2197462" y="343601"/>
                  </a:lnTo>
                  <a:lnTo>
                    <a:pt x="2197462" y="343849"/>
                  </a:lnTo>
                  <a:lnTo>
                    <a:pt x="2203346" y="373808"/>
                  </a:lnTo>
                  <a:lnTo>
                    <a:pt x="2203346" y="374043"/>
                  </a:lnTo>
                  <a:lnTo>
                    <a:pt x="2209229" y="401565"/>
                  </a:lnTo>
                  <a:lnTo>
                    <a:pt x="2209229" y="401777"/>
                  </a:lnTo>
                  <a:lnTo>
                    <a:pt x="2215112" y="425613"/>
                  </a:lnTo>
                  <a:lnTo>
                    <a:pt x="2215112" y="425789"/>
                  </a:lnTo>
                  <a:lnTo>
                    <a:pt x="2220996" y="445927"/>
                  </a:lnTo>
                  <a:lnTo>
                    <a:pt x="2220996" y="446080"/>
                  </a:lnTo>
                  <a:lnTo>
                    <a:pt x="2226879" y="462532"/>
                  </a:lnTo>
                  <a:lnTo>
                    <a:pt x="2232763" y="475321"/>
                  </a:lnTo>
                  <a:lnTo>
                    <a:pt x="2238646" y="484507"/>
                  </a:lnTo>
                  <a:lnTo>
                    <a:pt x="2244530" y="489959"/>
                  </a:lnTo>
                  <a:lnTo>
                    <a:pt x="2250178" y="491702"/>
                  </a:lnTo>
                  <a:lnTo>
                    <a:pt x="2250413" y="491702"/>
                  </a:lnTo>
                  <a:lnTo>
                    <a:pt x="2256296" y="491702"/>
                  </a:lnTo>
                  <a:lnTo>
                    <a:pt x="2262180" y="491702"/>
                  </a:lnTo>
                  <a:lnTo>
                    <a:pt x="2268063" y="491702"/>
                  </a:lnTo>
                  <a:lnTo>
                    <a:pt x="2273947" y="491702"/>
                  </a:lnTo>
                  <a:lnTo>
                    <a:pt x="2279830" y="491702"/>
                  </a:lnTo>
                  <a:lnTo>
                    <a:pt x="2285714" y="491702"/>
                  </a:lnTo>
                  <a:lnTo>
                    <a:pt x="2291597" y="491702"/>
                  </a:lnTo>
                  <a:lnTo>
                    <a:pt x="2297481" y="491702"/>
                  </a:lnTo>
                  <a:lnTo>
                    <a:pt x="2303364" y="491702"/>
                  </a:lnTo>
                  <a:lnTo>
                    <a:pt x="2309247" y="491702"/>
                  </a:lnTo>
                  <a:lnTo>
                    <a:pt x="2315131" y="491702"/>
                  </a:lnTo>
                  <a:lnTo>
                    <a:pt x="2321014" y="491702"/>
                  </a:lnTo>
                  <a:lnTo>
                    <a:pt x="2326898" y="491702"/>
                  </a:lnTo>
                  <a:lnTo>
                    <a:pt x="2332781" y="491702"/>
                  </a:lnTo>
                  <a:lnTo>
                    <a:pt x="2338665" y="491702"/>
                  </a:lnTo>
                  <a:lnTo>
                    <a:pt x="2344548" y="491702"/>
                  </a:lnTo>
                  <a:lnTo>
                    <a:pt x="2350431" y="491702"/>
                  </a:lnTo>
                  <a:lnTo>
                    <a:pt x="2356315" y="491702"/>
                  </a:lnTo>
                  <a:lnTo>
                    <a:pt x="2362198" y="491702"/>
                  </a:lnTo>
                  <a:lnTo>
                    <a:pt x="2368082" y="491702"/>
                  </a:lnTo>
                  <a:lnTo>
                    <a:pt x="2373965" y="491702"/>
                  </a:lnTo>
                  <a:lnTo>
                    <a:pt x="2379849" y="491702"/>
                  </a:lnTo>
                  <a:lnTo>
                    <a:pt x="2385732" y="491702"/>
                  </a:lnTo>
                  <a:lnTo>
                    <a:pt x="2391615" y="491702"/>
                  </a:lnTo>
                  <a:lnTo>
                    <a:pt x="2397499" y="492420"/>
                  </a:lnTo>
                  <a:lnTo>
                    <a:pt x="2403382" y="496578"/>
                  </a:lnTo>
                  <a:lnTo>
                    <a:pt x="2409266" y="504456"/>
                  </a:lnTo>
                  <a:lnTo>
                    <a:pt x="2415149" y="516068"/>
                  </a:lnTo>
                  <a:lnTo>
                    <a:pt x="2421033" y="531389"/>
                  </a:lnTo>
                  <a:lnTo>
                    <a:pt x="2421033" y="531530"/>
                  </a:lnTo>
                  <a:lnTo>
                    <a:pt x="2426916" y="550443"/>
                  </a:lnTo>
                  <a:lnTo>
                    <a:pt x="2426916" y="550608"/>
                  </a:lnTo>
                  <a:lnTo>
                    <a:pt x="2432800" y="573219"/>
                  </a:lnTo>
                  <a:lnTo>
                    <a:pt x="2432800" y="573419"/>
                  </a:lnTo>
                  <a:lnTo>
                    <a:pt x="2438683" y="599704"/>
                  </a:lnTo>
                  <a:lnTo>
                    <a:pt x="2438683" y="599940"/>
                  </a:lnTo>
                  <a:lnTo>
                    <a:pt x="2444566" y="629228"/>
                  </a:lnTo>
                  <a:lnTo>
                    <a:pt x="2444566" y="629475"/>
                  </a:lnTo>
                  <a:lnTo>
                    <a:pt x="2450450" y="659481"/>
                  </a:lnTo>
                  <a:lnTo>
                    <a:pt x="2450450" y="659729"/>
                  </a:lnTo>
                  <a:lnTo>
                    <a:pt x="2456333" y="689735"/>
                  </a:lnTo>
                  <a:lnTo>
                    <a:pt x="2456333" y="689982"/>
                  </a:lnTo>
                  <a:lnTo>
                    <a:pt x="2462217" y="719989"/>
                  </a:lnTo>
                  <a:lnTo>
                    <a:pt x="2462217" y="720236"/>
                  </a:lnTo>
                  <a:lnTo>
                    <a:pt x="2468100" y="750231"/>
                  </a:lnTo>
                  <a:lnTo>
                    <a:pt x="2468100" y="750478"/>
                  </a:lnTo>
                  <a:lnTo>
                    <a:pt x="2473984" y="780473"/>
                  </a:lnTo>
                  <a:lnTo>
                    <a:pt x="2473984" y="780720"/>
                  </a:lnTo>
                  <a:lnTo>
                    <a:pt x="2479867" y="810715"/>
                  </a:lnTo>
                  <a:lnTo>
                    <a:pt x="2479867" y="810962"/>
                  </a:lnTo>
                  <a:lnTo>
                    <a:pt x="2485750" y="840957"/>
                  </a:lnTo>
                  <a:lnTo>
                    <a:pt x="2485750" y="841192"/>
                  </a:lnTo>
                  <a:lnTo>
                    <a:pt x="2491634" y="870951"/>
                  </a:lnTo>
                  <a:lnTo>
                    <a:pt x="2491634" y="871187"/>
                  </a:lnTo>
                  <a:lnTo>
                    <a:pt x="2497517" y="897813"/>
                  </a:lnTo>
                  <a:lnTo>
                    <a:pt x="2497517" y="898014"/>
                  </a:lnTo>
                  <a:lnTo>
                    <a:pt x="2503401" y="921190"/>
                  </a:lnTo>
                  <a:lnTo>
                    <a:pt x="2503401" y="921366"/>
                  </a:lnTo>
                  <a:lnTo>
                    <a:pt x="2509284" y="940845"/>
                  </a:lnTo>
                  <a:lnTo>
                    <a:pt x="2509284" y="940986"/>
                  </a:lnTo>
                  <a:lnTo>
                    <a:pt x="2515168" y="956778"/>
                  </a:lnTo>
                  <a:lnTo>
                    <a:pt x="2521051" y="968990"/>
                  </a:lnTo>
                  <a:lnTo>
                    <a:pt x="2526934" y="977493"/>
                  </a:lnTo>
                  <a:lnTo>
                    <a:pt x="2532818" y="982286"/>
                  </a:lnTo>
                  <a:lnTo>
                    <a:pt x="2537407" y="983440"/>
                  </a:lnTo>
                  <a:lnTo>
                    <a:pt x="2538701" y="983440"/>
                  </a:lnTo>
                  <a:lnTo>
                    <a:pt x="2544585" y="983440"/>
                  </a:lnTo>
                  <a:lnTo>
                    <a:pt x="2550468" y="983440"/>
                  </a:lnTo>
                  <a:lnTo>
                    <a:pt x="2556352" y="983440"/>
                  </a:lnTo>
                  <a:lnTo>
                    <a:pt x="2562235" y="983440"/>
                  </a:lnTo>
                  <a:lnTo>
                    <a:pt x="2568118" y="983440"/>
                  </a:lnTo>
                  <a:lnTo>
                    <a:pt x="2574002" y="983440"/>
                  </a:lnTo>
                  <a:lnTo>
                    <a:pt x="2579885" y="983440"/>
                  </a:lnTo>
                  <a:lnTo>
                    <a:pt x="2585769" y="983428"/>
                  </a:lnTo>
                  <a:lnTo>
                    <a:pt x="2591652" y="981297"/>
                  </a:lnTo>
                  <a:lnTo>
                    <a:pt x="2597536" y="975515"/>
                  </a:lnTo>
                  <a:lnTo>
                    <a:pt x="2603419" y="965987"/>
                  </a:lnTo>
                  <a:lnTo>
                    <a:pt x="2609303" y="952739"/>
                  </a:lnTo>
                  <a:lnTo>
                    <a:pt x="2615186" y="935781"/>
                  </a:lnTo>
                  <a:lnTo>
                    <a:pt x="2615186" y="935628"/>
                  </a:lnTo>
                  <a:lnTo>
                    <a:pt x="2621069" y="915101"/>
                  </a:lnTo>
                  <a:lnTo>
                    <a:pt x="2621069" y="914913"/>
                  </a:lnTo>
                  <a:lnTo>
                    <a:pt x="2626953" y="890700"/>
                  </a:lnTo>
                  <a:lnTo>
                    <a:pt x="2626953" y="890477"/>
                  </a:lnTo>
                  <a:lnTo>
                    <a:pt x="2632836" y="862566"/>
                  </a:lnTo>
                  <a:lnTo>
                    <a:pt x="2632836" y="862331"/>
                  </a:lnTo>
                  <a:lnTo>
                    <a:pt x="2638720" y="832348"/>
                  </a:lnTo>
                  <a:lnTo>
                    <a:pt x="2638720" y="832101"/>
                  </a:lnTo>
                  <a:lnTo>
                    <a:pt x="2644603" y="802118"/>
                  </a:lnTo>
                  <a:lnTo>
                    <a:pt x="2644603" y="801871"/>
                  </a:lnTo>
                  <a:lnTo>
                    <a:pt x="2650487" y="772123"/>
                  </a:lnTo>
                  <a:lnTo>
                    <a:pt x="2650487" y="771876"/>
                  </a:lnTo>
                  <a:lnTo>
                    <a:pt x="2656370" y="741870"/>
                  </a:lnTo>
                  <a:lnTo>
                    <a:pt x="2656370" y="741634"/>
                  </a:lnTo>
                  <a:lnTo>
                    <a:pt x="2662253" y="711628"/>
                  </a:lnTo>
                  <a:lnTo>
                    <a:pt x="2662253" y="711380"/>
                  </a:lnTo>
                  <a:lnTo>
                    <a:pt x="2668137" y="681374"/>
                  </a:lnTo>
                  <a:lnTo>
                    <a:pt x="2668137" y="681127"/>
                  </a:lnTo>
                  <a:lnTo>
                    <a:pt x="2674020" y="651120"/>
                  </a:lnTo>
                  <a:lnTo>
                    <a:pt x="2674020" y="650873"/>
                  </a:lnTo>
                  <a:lnTo>
                    <a:pt x="2679904" y="620866"/>
                  </a:lnTo>
                  <a:lnTo>
                    <a:pt x="2679904" y="620619"/>
                  </a:lnTo>
                  <a:lnTo>
                    <a:pt x="2685787" y="591790"/>
                  </a:lnTo>
                  <a:lnTo>
                    <a:pt x="2685787" y="591567"/>
                  </a:lnTo>
                  <a:lnTo>
                    <a:pt x="2691671" y="566353"/>
                  </a:lnTo>
                  <a:lnTo>
                    <a:pt x="2691671" y="566165"/>
                  </a:lnTo>
                  <a:lnTo>
                    <a:pt x="2697554" y="544637"/>
                  </a:lnTo>
                  <a:lnTo>
                    <a:pt x="2697554" y="544484"/>
                  </a:lnTo>
                  <a:lnTo>
                    <a:pt x="2703437" y="526784"/>
                  </a:lnTo>
                  <a:lnTo>
                    <a:pt x="2703437" y="526655"/>
                  </a:lnTo>
                  <a:lnTo>
                    <a:pt x="2709321" y="512488"/>
                  </a:lnTo>
                  <a:lnTo>
                    <a:pt x="2715204" y="501912"/>
                  </a:lnTo>
                  <a:lnTo>
                    <a:pt x="2721088" y="495058"/>
                  </a:lnTo>
                  <a:lnTo>
                    <a:pt x="2726971" y="491926"/>
                  </a:lnTo>
                  <a:lnTo>
                    <a:pt x="2728972" y="491702"/>
                  </a:lnTo>
                  <a:lnTo>
                    <a:pt x="2732855" y="491702"/>
                  </a:lnTo>
                  <a:lnTo>
                    <a:pt x="2732855" y="491702"/>
                  </a:lnTo>
                  <a:lnTo>
                    <a:pt x="2738738" y="491702"/>
                  </a:lnTo>
                  <a:lnTo>
                    <a:pt x="2744622" y="491702"/>
                  </a:lnTo>
                  <a:lnTo>
                    <a:pt x="2750505" y="491702"/>
                  </a:lnTo>
                  <a:lnTo>
                    <a:pt x="2756388" y="491702"/>
                  </a:lnTo>
                  <a:lnTo>
                    <a:pt x="2762272" y="491702"/>
                  </a:lnTo>
                  <a:lnTo>
                    <a:pt x="2768155" y="491702"/>
                  </a:lnTo>
                  <a:lnTo>
                    <a:pt x="2774039" y="491702"/>
                  </a:lnTo>
                  <a:lnTo>
                    <a:pt x="2779922" y="491702"/>
                  </a:lnTo>
                  <a:lnTo>
                    <a:pt x="2785806" y="491702"/>
                  </a:lnTo>
                  <a:lnTo>
                    <a:pt x="2791689" y="491702"/>
                  </a:lnTo>
                  <a:lnTo>
                    <a:pt x="2797572" y="491702"/>
                  </a:lnTo>
                  <a:lnTo>
                    <a:pt x="2803456" y="491702"/>
                  </a:lnTo>
                  <a:lnTo>
                    <a:pt x="2809339" y="491702"/>
                  </a:lnTo>
                  <a:lnTo>
                    <a:pt x="2815223" y="491702"/>
                  </a:lnTo>
                  <a:lnTo>
                    <a:pt x="2821106" y="491702"/>
                  </a:lnTo>
                  <a:lnTo>
                    <a:pt x="2826990" y="491702"/>
                  </a:lnTo>
                  <a:lnTo>
                    <a:pt x="2832873" y="491702"/>
                  </a:lnTo>
                  <a:lnTo>
                    <a:pt x="2838756" y="491702"/>
                  </a:lnTo>
                  <a:lnTo>
                    <a:pt x="2844640" y="491702"/>
                  </a:lnTo>
                  <a:lnTo>
                    <a:pt x="2850523" y="491702"/>
                  </a:lnTo>
                  <a:lnTo>
                    <a:pt x="2856407" y="491702"/>
                  </a:lnTo>
                  <a:lnTo>
                    <a:pt x="2862290" y="491702"/>
                  </a:lnTo>
                  <a:lnTo>
                    <a:pt x="2868174" y="491702"/>
                  </a:lnTo>
                  <a:lnTo>
                    <a:pt x="2874057" y="491702"/>
                  </a:lnTo>
                  <a:lnTo>
                    <a:pt x="2879940" y="491702"/>
                  </a:lnTo>
                  <a:lnTo>
                    <a:pt x="2885824" y="491702"/>
                  </a:lnTo>
                  <a:lnTo>
                    <a:pt x="2891707" y="491702"/>
                  </a:lnTo>
                  <a:lnTo>
                    <a:pt x="2897591" y="491702"/>
                  </a:lnTo>
                  <a:lnTo>
                    <a:pt x="2903474" y="491702"/>
                  </a:lnTo>
                  <a:lnTo>
                    <a:pt x="2909358" y="491702"/>
                  </a:lnTo>
                  <a:lnTo>
                    <a:pt x="2915241" y="491702"/>
                  </a:lnTo>
                  <a:lnTo>
                    <a:pt x="2921125" y="491702"/>
                  </a:lnTo>
                  <a:lnTo>
                    <a:pt x="2927008" y="491702"/>
                  </a:lnTo>
                  <a:lnTo>
                    <a:pt x="2932891" y="491702"/>
                  </a:lnTo>
                  <a:lnTo>
                    <a:pt x="2938775" y="491702"/>
                  </a:lnTo>
                  <a:lnTo>
                    <a:pt x="2944658" y="491702"/>
                  </a:lnTo>
                  <a:lnTo>
                    <a:pt x="2950542" y="491702"/>
                  </a:lnTo>
                  <a:lnTo>
                    <a:pt x="2956425" y="491702"/>
                  </a:lnTo>
                  <a:lnTo>
                    <a:pt x="2962309" y="491702"/>
                  </a:lnTo>
                  <a:lnTo>
                    <a:pt x="2968192" y="491702"/>
                  </a:lnTo>
                  <a:lnTo>
                    <a:pt x="2974075" y="491702"/>
                  </a:lnTo>
                  <a:lnTo>
                    <a:pt x="2979959" y="491702"/>
                  </a:lnTo>
                  <a:lnTo>
                    <a:pt x="2985842" y="491702"/>
                  </a:lnTo>
                  <a:lnTo>
                    <a:pt x="2991726" y="491702"/>
                  </a:lnTo>
                  <a:lnTo>
                    <a:pt x="2997609" y="491702"/>
                  </a:lnTo>
                  <a:lnTo>
                    <a:pt x="3003493" y="491702"/>
                  </a:lnTo>
                  <a:lnTo>
                    <a:pt x="3009376" y="491702"/>
                  </a:lnTo>
                  <a:lnTo>
                    <a:pt x="3015259" y="491702"/>
                  </a:lnTo>
                  <a:lnTo>
                    <a:pt x="3021143" y="491702"/>
                  </a:lnTo>
                  <a:lnTo>
                    <a:pt x="3027026" y="491702"/>
                  </a:lnTo>
                  <a:lnTo>
                    <a:pt x="3032910" y="491702"/>
                  </a:lnTo>
                  <a:lnTo>
                    <a:pt x="3038793" y="491702"/>
                  </a:lnTo>
                  <a:lnTo>
                    <a:pt x="3044677" y="491702"/>
                  </a:lnTo>
                  <a:lnTo>
                    <a:pt x="3050560" y="491702"/>
                  </a:lnTo>
                  <a:lnTo>
                    <a:pt x="3056444" y="491702"/>
                  </a:lnTo>
                  <a:lnTo>
                    <a:pt x="3062327" y="491702"/>
                  </a:lnTo>
                  <a:lnTo>
                    <a:pt x="3068210" y="491702"/>
                  </a:lnTo>
                  <a:lnTo>
                    <a:pt x="3074094" y="491702"/>
                  </a:lnTo>
                  <a:lnTo>
                    <a:pt x="3079977" y="491702"/>
                  </a:lnTo>
                  <a:lnTo>
                    <a:pt x="3085861" y="491702"/>
                  </a:lnTo>
                  <a:lnTo>
                    <a:pt x="3091744" y="491702"/>
                  </a:lnTo>
                  <a:lnTo>
                    <a:pt x="3097628" y="491702"/>
                  </a:lnTo>
                  <a:lnTo>
                    <a:pt x="3103511" y="491702"/>
                  </a:lnTo>
                  <a:lnTo>
                    <a:pt x="3109394" y="491702"/>
                  </a:lnTo>
                  <a:lnTo>
                    <a:pt x="3115278" y="491702"/>
                  </a:lnTo>
                  <a:lnTo>
                    <a:pt x="3121161" y="491702"/>
                  </a:lnTo>
                  <a:lnTo>
                    <a:pt x="3127045" y="491702"/>
                  </a:lnTo>
                  <a:lnTo>
                    <a:pt x="3132928" y="491702"/>
                  </a:lnTo>
                  <a:lnTo>
                    <a:pt x="3138812" y="491702"/>
                  </a:lnTo>
                  <a:lnTo>
                    <a:pt x="3144695" y="491702"/>
                  </a:lnTo>
                  <a:lnTo>
                    <a:pt x="3150578" y="491702"/>
                  </a:lnTo>
                  <a:lnTo>
                    <a:pt x="3156462" y="491702"/>
                  </a:lnTo>
                  <a:lnTo>
                    <a:pt x="3162345" y="491702"/>
                  </a:lnTo>
                  <a:lnTo>
                    <a:pt x="3168229" y="491702"/>
                  </a:lnTo>
                  <a:lnTo>
                    <a:pt x="3174112" y="491702"/>
                  </a:lnTo>
                  <a:lnTo>
                    <a:pt x="3179996" y="491702"/>
                  </a:lnTo>
                  <a:lnTo>
                    <a:pt x="3185879" y="491702"/>
                  </a:lnTo>
                  <a:lnTo>
                    <a:pt x="3191763" y="491702"/>
                  </a:lnTo>
                  <a:lnTo>
                    <a:pt x="3197646" y="491702"/>
                  </a:lnTo>
                  <a:lnTo>
                    <a:pt x="3203529" y="491702"/>
                  </a:lnTo>
                  <a:lnTo>
                    <a:pt x="3209413" y="491702"/>
                  </a:lnTo>
                  <a:lnTo>
                    <a:pt x="3215296" y="491702"/>
                  </a:lnTo>
                  <a:lnTo>
                    <a:pt x="3221180" y="491702"/>
                  </a:lnTo>
                  <a:lnTo>
                    <a:pt x="3227063" y="491702"/>
                  </a:lnTo>
                  <a:lnTo>
                    <a:pt x="3232947" y="491702"/>
                  </a:lnTo>
                  <a:lnTo>
                    <a:pt x="3238830" y="491702"/>
                  </a:lnTo>
                  <a:lnTo>
                    <a:pt x="3244713" y="491702"/>
                  </a:lnTo>
                  <a:lnTo>
                    <a:pt x="3250597" y="491702"/>
                  </a:lnTo>
                  <a:lnTo>
                    <a:pt x="3256480" y="491702"/>
                  </a:lnTo>
                  <a:lnTo>
                    <a:pt x="3262364" y="491702"/>
                  </a:lnTo>
                  <a:lnTo>
                    <a:pt x="3268247" y="491702"/>
                  </a:lnTo>
                  <a:lnTo>
                    <a:pt x="3274131" y="491702"/>
                  </a:lnTo>
                  <a:lnTo>
                    <a:pt x="3280014" y="491702"/>
                  </a:lnTo>
                  <a:lnTo>
                    <a:pt x="3285897" y="491702"/>
                  </a:lnTo>
                  <a:lnTo>
                    <a:pt x="3291781" y="491702"/>
                  </a:lnTo>
                  <a:lnTo>
                    <a:pt x="3297664" y="491702"/>
                  </a:lnTo>
                  <a:lnTo>
                    <a:pt x="3303548" y="491702"/>
                  </a:lnTo>
                  <a:lnTo>
                    <a:pt x="3309431" y="491702"/>
                  </a:lnTo>
                  <a:lnTo>
                    <a:pt x="3315315" y="491702"/>
                  </a:lnTo>
                  <a:lnTo>
                    <a:pt x="3321198" y="491702"/>
                  </a:lnTo>
                  <a:lnTo>
                    <a:pt x="3327081" y="491702"/>
                  </a:lnTo>
                  <a:lnTo>
                    <a:pt x="3332965" y="491702"/>
                  </a:lnTo>
                  <a:lnTo>
                    <a:pt x="3338848" y="491702"/>
                  </a:lnTo>
                  <a:lnTo>
                    <a:pt x="3344732" y="491702"/>
                  </a:lnTo>
                  <a:lnTo>
                    <a:pt x="3350615" y="491702"/>
                  </a:lnTo>
                  <a:lnTo>
                    <a:pt x="3356499" y="491702"/>
                  </a:lnTo>
                  <a:lnTo>
                    <a:pt x="3362382" y="491702"/>
                  </a:lnTo>
                  <a:lnTo>
                    <a:pt x="3368266" y="491702"/>
                  </a:lnTo>
                  <a:lnTo>
                    <a:pt x="3374149" y="491702"/>
                  </a:lnTo>
                  <a:lnTo>
                    <a:pt x="3380032" y="491702"/>
                  </a:lnTo>
                  <a:lnTo>
                    <a:pt x="3385916" y="491702"/>
                  </a:lnTo>
                  <a:lnTo>
                    <a:pt x="3391799" y="491702"/>
                  </a:lnTo>
                  <a:lnTo>
                    <a:pt x="3397683" y="491702"/>
                  </a:lnTo>
                  <a:lnTo>
                    <a:pt x="3403566" y="491702"/>
                  </a:lnTo>
                  <a:lnTo>
                    <a:pt x="3409450" y="491702"/>
                  </a:lnTo>
                  <a:lnTo>
                    <a:pt x="3415333" y="491702"/>
                  </a:lnTo>
                  <a:lnTo>
                    <a:pt x="3421216" y="491702"/>
                  </a:lnTo>
                  <a:lnTo>
                    <a:pt x="3427100" y="491702"/>
                  </a:lnTo>
                  <a:lnTo>
                    <a:pt x="3432983" y="491702"/>
                  </a:lnTo>
                  <a:lnTo>
                    <a:pt x="3438867" y="491702"/>
                  </a:lnTo>
                  <a:lnTo>
                    <a:pt x="3444750" y="491702"/>
                  </a:lnTo>
                  <a:lnTo>
                    <a:pt x="3450634" y="491702"/>
                  </a:lnTo>
                  <a:lnTo>
                    <a:pt x="3456517" y="491702"/>
                  </a:lnTo>
                  <a:lnTo>
                    <a:pt x="3462400" y="491702"/>
                  </a:lnTo>
                  <a:lnTo>
                    <a:pt x="3468284" y="491702"/>
                  </a:lnTo>
                  <a:lnTo>
                    <a:pt x="3474167" y="491702"/>
                  </a:lnTo>
                  <a:lnTo>
                    <a:pt x="3480051" y="491702"/>
                  </a:lnTo>
                  <a:lnTo>
                    <a:pt x="3485934" y="491702"/>
                  </a:lnTo>
                  <a:lnTo>
                    <a:pt x="3491818" y="491702"/>
                  </a:lnTo>
                  <a:lnTo>
                    <a:pt x="3497701" y="491702"/>
                  </a:lnTo>
                  <a:lnTo>
                    <a:pt x="3503585" y="491702"/>
                  </a:lnTo>
                  <a:lnTo>
                    <a:pt x="3509468" y="491702"/>
                  </a:lnTo>
                  <a:lnTo>
                    <a:pt x="3515351" y="491702"/>
                  </a:lnTo>
                  <a:lnTo>
                    <a:pt x="3521235" y="491702"/>
                  </a:lnTo>
                  <a:lnTo>
                    <a:pt x="3527118" y="491702"/>
                  </a:lnTo>
                  <a:lnTo>
                    <a:pt x="3533002" y="491702"/>
                  </a:lnTo>
                  <a:lnTo>
                    <a:pt x="3538885" y="491702"/>
                  </a:lnTo>
                  <a:lnTo>
                    <a:pt x="3544769" y="491702"/>
                  </a:lnTo>
                  <a:lnTo>
                    <a:pt x="3550652" y="491702"/>
                  </a:lnTo>
                  <a:lnTo>
                    <a:pt x="3556535" y="491702"/>
                  </a:lnTo>
                  <a:lnTo>
                    <a:pt x="3562419" y="491702"/>
                  </a:lnTo>
                  <a:lnTo>
                    <a:pt x="3568302" y="491702"/>
                  </a:lnTo>
                  <a:lnTo>
                    <a:pt x="3574186" y="491702"/>
                  </a:lnTo>
                  <a:lnTo>
                    <a:pt x="3580069" y="491702"/>
                  </a:lnTo>
                  <a:lnTo>
                    <a:pt x="3585953" y="491702"/>
                  </a:lnTo>
                  <a:lnTo>
                    <a:pt x="3591836" y="491702"/>
                  </a:lnTo>
                  <a:lnTo>
                    <a:pt x="3597719" y="491702"/>
                  </a:lnTo>
                  <a:lnTo>
                    <a:pt x="3603603" y="491702"/>
                  </a:lnTo>
                  <a:lnTo>
                    <a:pt x="3609486" y="491702"/>
                  </a:lnTo>
                  <a:lnTo>
                    <a:pt x="3615370" y="491702"/>
                  </a:lnTo>
                  <a:lnTo>
                    <a:pt x="3621253" y="491702"/>
                  </a:lnTo>
                  <a:lnTo>
                    <a:pt x="3627137" y="491702"/>
                  </a:lnTo>
                  <a:lnTo>
                    <a:pt x="3633020" y="491702"/>
                  </a:lnTo>
                  <a:lnTo>
                    <a:pt x="3638903" y="491702"/>
                  </a:lnTo>
                  <a:lnTo>
                    <a:pt x="3644787" y="491702"/>
                  </a:lnTo>
                  <a:lnTo>
                    <a:pt x="3650670" y="491702"/>
                  </a:lnTo>
                  <a:lnTo>
                    <a:pt x="3656554" y="491702"/>
                  </a:lnTo>
                  <a:lnTo>
                    <a:pt x="3662437" y="491702"/>
                  </a:lnTo>
                  <a:lnTo>
                    <a:pt x="3668321" y="491702"/>
                  </a:lnTo>
                  <a:lnTo>
                    <a:pt x="3674204" y="491702"/>
                  </a:lnTo>
                  <a:lnTo>
                    <a:pt x="3680088" y="491702"/>
                  </a:lnTo>
                  <a:lnTo>
                    <a:pt x="3685971" y="491702"/>
                  </a:lnTo>
                  <a:lnTo>
                    <a:pt x="3691854" y="491702"/>
                  </a:lnTo>
                  <a:lnTo>
                    <a:pt x="3697738" y="491702"/>
                  </a:lnTo>
                  <a:lnTo>
                    <a:pt x="3703621" y="491702"/>
                  </a:lnTo>
                  <a:lnTo>
                    <a:pt x="3709505" y="491702"/>
                  </a:lnTo>
                  <a:lnTo>
                    <a:pt x="3715388" y="491702"/>
                  </a:lnTo>
                  <a:lnTo>
                    <a:pt x="3721272" y="491702"/>
                  </a:lnTo>
                  <a:lnTo>
                    <a:pt x="3727155" y="491702"/>
                  </a:lnTo>
                  <a:lnTo>
                    <a:pt x="3733038" y="491702"/>
                  </a:lnTo>
                  <a:lnTo>
                    <a:pt x="3738922" y="491702"/>
                  </a:lnTo>
                  <a:lnTo>
                    <a:pt x="3744805" y="491702"/>
                  </a:lnTo>
                  <a:lnTo>
                    <a:pt x="3750689" y="491702"/>
                  </a:lnTo>
                  <a:lnTo>
                    <a:pt x="3756572" y="491702"/>
                  </a:lnTo>
                  <a:lnTo>
                    <a:pt x="3762456" y="491702"/>
                  </a:lnTo>
                  <a:lnTo>
                    <a:pt x="3768339" y="491702"/>
                  </a:lnTo>
                  <a:lnTo>
                    <a:pt x="3774222" y="491702"/>
                  </a:lnTo>
                  <a:lnTo>
                    <a:pt x="3780106" y="491702"/>
                  </a:lnTo>
                  <a:lnTo>
                    <a:pt x="3785989" y="491702"/>
                  </a:lnTo>
                  <a:lnTo>
                    <a:pt x="3791873" y="491702"/>
                  </a:lnTo>
                  <a:lnTo>
                    <a:pt x="3797756" y="491702"/>
                  </a:lnTo>
                  <a:lnTo>
                    <a:pt x="3803640" y="491702"/>
                  </a:lnTo>
                  <a:lnTo>
                    <a:pt x="3809523" y="491702"/>
                  </a:lnTo>
                  <a:lnTo>
                    <a:pt x="3815407" y="491702"/>
                  </a:lnTo>
                  <a:lnTo>
                    <a:pt x="3821290" y="491702"/>
                  </a:lnTo>
                  <a:lnTo>
                    <a:pt x="3827173" y="491702"/>
                  </a:lnTo>
                  <a:lnTo>
                    <a:pt x="3830115" y="491702"/>
                  </a:lnTo>
                </a:path>
              </a:pathLst>
            </a:custGeom>
            <a:ln w="23551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136988" y="4646233"/>
              <a:ext cx="3830320" cy="982344"/>
            </a:xfrm>
            <a:custGeom>
              <a:avLst/>
              <a:gdLst/>
              <a:ahLst/>
              <a:cxnLst/>
              <a:rect l="l" t="t" r="r" b="b"/>
              <a:pathLst>
                <a:path w="3830320" h="982345">
                  <a:moveTo>
                    <a:pt x="0" y="490996"/>
                  </a:moveTo>
                  <a:lnTo>
                    <a:pt x="2341" y="490996"/>
                  </a:lnTo>
                  <a:lnTo>
                    <a:pt x="2918" y="490996"/>
                  </a:lnTo>
                  <a:lnTo>
                    <a:pt x="8813" y="490996"/>
                  </a:lnTo>
                  <a:lnTo>
                    <a:pt x="14696" y="490996"/>
                  </a:lnTo>
                  <a:lnTo>
                    <a:pt x="20592" y="490996"/>
                  </a:lnTo>
                  <a:lnTo>
                    <a:pt x="26428" y="490996"/>
                  </a:lnTo>
                  <a:lnTo>
                    <a:pt x="32311" y="490996"/>
                  </a:lnTo>
                  <a:lnTo>
                    <a:pt x="38207" y="490996"/>
                  </a:lnTo>
                  <a:lnTo>
                    <a:pt x="44090" y="490996"/>
                  </a:lnTo>
                  <a:lnTo>
                    <a:pt x="49985" y="490996"/>
                  </a:lnTo>
                  <a:lnTo>
                    <a:pt x="55869" y="490996"/>
                  </a:lnTo>
                  <a:lnTo>
                    <a:pt x="61764" y="490996"/>
                  </a:lnTo>
                  <a:lnTo>
                    <a:pt x="67600" y="490996"/>
                  </a:lnTo>
                  <a:lnTo>
                    <a:pt x="73495" y="490996"/>
                  </a:lnTo>
                  <a:lnTo>
                    <a:pt x="79285" y="490996"/>
                  </a:lnTo>
                  <a:lnTo>
                    <a:pt x="79426" y="490996"/>
                  </a:lnTo>
                  <a:lnTo>
                    <a:pt x="84886" y="490996"/>
                  </a:lnTo>
                  <a:lnTo>
                    <a:pt x="85262" y="490996"/>
                  </a:lnTo>
                  <a:lnTo>
                    <a:pt x="90922" y="490996"/>
                  </a:lnTo>
                  <a:lnTo>
                    <a:pt x="91157" y="490996"/>
                  </a:lnTo>
                  <a:lnTo>
                    <a:pt x="96417" y="490996"/>
                  </a:lnTo>
                  <a:lnTo>
                    <a:pt x="97041" y="490996"/>
                  </a:lnTo>
                  <a:lnTo>
                    <a:pt x="102889" y="490996"/>
                  </a:lnTo>
                  <a:lnTo>
                    <a:pt x="105525" y="490996"/>
                  </a:lnTo>
                  <a:lnTo>
                    <a:pt x="108819" y="490996"/>
                  </a:lnTo>
                  <a:lnTo>
                    <a:pt x="109161" y="490996"/>
                  </a:lnTo>
                  <a:lnTo>
                    <a:pt x="114715" y="490996"/>
                  </a:lnTo>
                  <a:lnTo>
                    <a:pt x="116197" y="490996"/>
                  </a:lnTo>
                  <a:lnTo>
                    <a:pt x="120598" y="490996"/>
                  </a:lnTo>
                  <a:lnTo>
                    <a:pt x="126493" y="490996"/>
                  </a:lnTo>
                  <a:lnTo>
                    <a:pt x="130941" y="490996"/>
                  </a:lnTo>
                  <a:lnTo>
                    <a:pt x="132330" y="490996"/>
                  </a:lnTo>
                  <a:lnTo>
                    <a:pt x="138213" y="490996"/>
                  </a:lnTo>
                  <a:lnTo>
                    <a:pt x="144108" y="490996"/>
                  </a:lnTo>
                  <a:lnTo>
                    <a:pt x="144250" y="490996"/>
                  </a:lnTo>
                  <a:lnTo>
                    <a:pt x="149992" y="490996"/>
                  </a:lnTo>
                  <a:lnTo>
                    <a:pt x="154204" y="490996"/>
                  </a:lnTo>
                  <a:lnTo>
                    <a:pt x="155887" y="490996"/>
                  </a:lnTo>
                  <a:lnTo>
                    <a:pt x="161770" y="490996"/>
                  </a:lnTo>
                  <a:lnTo>
                    <a:pt x="163159" y="490996"/>
                  </a:lnTo>
                  <a:lnTo>
                    <a:pt x="167666" y="490996"/>
                  </a:lnTo>
                  <a:lnTo>
                    <a:pt x="171490" y="490996"/>
                  </a:lnTo>
                  <a:lnTo>
                    <a:pt x="173549" y="490996"/>
                  </a:lnTo>
                  <a:lnTo>
                    <a:pt x="179444" y="490996"/>
                  </a:lnTo>
                  <a:lnTo>
                    <a:pt x="185281" y="490996"/>
                  </a:lnTo>
                  <a:lnTo>
                    <a:pt x="187057" y="490996"/>
                  </a:lnTo>
                  <a:lnTo>
                    <a:pt x="191176" y="490996"/>
                  </a:lnTo>
                  <a:lnTo>
                    <a:pt x="194376" y="490996"/>
                  </a:lnTo>
                  <a:lnTo>
                    <a:pt x="197059" y="490996"/>
                  </a:lnTo>
                  <a:lnTo>
                    <a:pt x="201460" y="490996"/>
                  </a:lnTo>
                  <a:lnTo>
                    <a:pt x="202943" y="490996"/>
                  </a:lnTo>
                  <a:lnTo>
                    <a:pt x="208308" y="490996"/>
                  </a:lnTo>
                  <a:lnTo>
                    <a:pt x="208838" y="490996"/>
                  </a:lnTo>
                  <a:lnTo>
                    <a:pt x="214721" y="490996"/>
                  </a:lnTo>
                  <a:lnTo>
                    <a:pt x="215015" y="490996"/>
                  </a:lnTo>
                  <a:lnTo>
                    <a:pt x="220617" y="490996"/>
                  </a:lnTo>
                  <a:lnTo>
                    <a:pt x="221475" y="490996"/>
                  </a:lnTo>
                  <a:lnTo>
                    <a:pt x="226500" y="490996"/>
                  </a:lnTo>
                  <a:lnTo>
                    <a:pt x="227794" y="490996"/>
                  </a:lnTo>
                  <a:lnTo>
                    <a:pt x="232395" y="490996"/>
                  </a:lnTo>
                  <a:lnTo>
                    <a:pt x="233972" y="490996"/>
                  </a:lnTo>
                  <a:lnTo>
                    <a:pt x="238232" y="490996"/>
                  </a:lnTo>
                  <a:lnTo>
                    <a:pt x="240008" y="490996"/>
                  </a:lnTo>
                  <a:lnTo>
                    <a:pt x="244127" y="490996"/>
                  </a:lnTo>
                  <a:lnTo>
                    <a:pt x="245939" y="490996"/>
                  </a:lnTo>
                  <a:lnTo>
                    <a:pt x="250010" y="490996"/>
                  </a:lnTo>
                  <a:lnTo>
                    <a:pt x="251728" y="490996"/>
                  </a:lnTo>
                  <a:lnTo>
                    <a:pt x="255894" y="490996"/>
                  </a:lnTo>
                  <a:lnTo>
                    <a:pt x="257482" y="490996"/>
                  </a:lnTo>
                  <a:lnTo>
                    <a:pt x="261789" y="490996"/>
                  </a:lnTo>
                  <a:lnTo>
                    <a:pt x="263130" y="490996"/>
                  </a:lnTo>
                  <a:lnTo>
                    <a:pt x="267672" y="490996"/>
                  </a:lnTo>
                  <a:lnTo>
                    <a:pt x="268778" y="490996"/>
                  </a:lnTo>
                  <a:lnTo>
                    <a:pt x="273567" y="490996"/>
                  </a:lnTo>
                  <a:lnTo>
                    <a:pt x="274379" y="490996"/>
                  </a:lnTo>
                  <a:lnTo>
                    <a:pt x="279451" y="490996"/>
                  </a:lnTo>
                  <a:lnTo>
                    <a:pt x="279933" y="490996"/>
                  </a:lnTo>
                  <a:lnTo>
                    <a:pt x="285346" y="490996"/>
                  </a:lnTo>
                  <a:lnTo>
                    <a:pt x="290947" y="490996"/>
                  </a:lnTo>
                  <a:lnTo>
                    <a:pt x="291182" y="490996"/>
                  </a:lnTo>
                  <a:lnTo>
                    <a:pt x="296454" y="490996"/>
                  </a:lnTo>
                  <a:lnTo>
                    <a:pt x="297078" y="490996"/>
                  </a:lnTo>
                  <a:lnTo>
                    <a:pt x="301914" y="490996"/>
                  </a:lnTo>
                  <a:lnTo>
                    <a:pt x="302961" y="490996"/>
                  </a:lnTo>
                  <a:lnTo>
                    <a:pt x="307362" y="490996"/>
                  </a:lnTo>
                  <a:lnTo>
                    <a:pt x="308856" y="490996"/>
                  </a:lnTo>
                  <a:lnTo>
                    <a:pt x="312822" y="490996"/>
                  </a:lnTo>
                  <a:lnTo>
                    <a:pt x="314740" y="490996"/>
                  </a:lnTo>
                  <a:lnTo>
                    <a:pt x="318234" y="490996"/>
                  </a:lnTo>
                  <a:lnTo>
                    <a:pt x="320623" y="490996"/>
                  </a:lnTo>
                  <a:lnTo>
                    <a:pt x="323647" y="490996"/>
                  </a:lnTo>
                  <a:lnTo>
                    <a:pt x="326518" y="490996"/>
                  </a:lnTo>
                  <a:lnTo>
                    <a:pt x="329060" y="490996"/>
                  </a:lnTo>
                  <a:lnTo>
                    <a:pt x="332402" y="490996"/>
                  </a:lnTo>
                  <a:lnTo>
                    <a:pt x="334461" y="490996"/>
                  </a:lnTo>
                  <a:lnTo>
                    <a:pt x="338297" y="490996"/>
                  </a:lnTo>
                  <a:lnTo>
                    <a:pt x="339874" y="490996"/>
                  </a:lnTo>
                  <a:lnTo>
                    <a:pt x="344133" y="490996"/>
                  </a:lnTo>
                  <a:lnTo>
                    <a:pt x="345286" y="490996"/>
                  </a:lnTo>
                  <a:lnTo>
                    <a:pt x="350029" y="490996"/>
                  </a:lnTo>
                  <a:lnTo>
                    <a:pt x="350652" y="490996"/>
                  </a:lnTo>
                  <a:lnTo>
                    <a:pt x="355912" y="490996"/>
                  </a:lnTo>
                  <a:lnTo>
                    <a:pt x="361419" y="490996"/>
                  </a:lnTo>
                  <a:lnTo>
                    <a:pt x="361807" y="490996"/>
                  </a:lnTo>
                  <a:lnTo>
                    <a:pt x="366832" y="490996"/>
                  </a:lnTo>
                  <a:lnTo>
                    <a:pt x="367691" y="490996"/>
                  </a:lnTo>
                  <a:lnTo>
                    <a:pt x="372186" y="490996"/>
                  </a:lnTo>
                  <a:lnTo>
                    <a:pt x="373574" y="490996"/>
                  </a:lnTo>
                  <a:lnTo>
                    <a:pt x="377551" y="490996"/>
                  </a:lnTo>
                  <a:lnTo>
                    <a:pt x="379469" y="490996"/>
                  </a:lnTo>
                  <a:lnTo>
                    <a:pt x="382964" y="490996"/>
                  </a:lnTo>
                  <a:lnTo>
                    <a:pt x="385353" y="490996"/>
                  </a:lnTo>
                  <a:lnTo>
                    <a:pt x="388330" y="490996"/>
                  </a:lnTo>
                  <a:lnTo>
                    <a:pt x="391248" y="490996"/>
                  </a:lnTo>
                  <a:lnTo>
                    <a:pt x="393684" y="490996"/>
                  </a:lnTo>
                  <a:lnTo>
                    <a:pt x="397084" y="490996"/>
                  </a:lnTo>
                  <a:lnTo>
                    <a:pt x="399049" y="490996"/>
                  </a:lnTo>
                  <a:lnTo>
                    <a:pt x="402979" y="490996"/>
                  </a:lnTo>
                  <a:lnTo>
                    <a:pt x="404415" y="490996"/>
                  </a:lnTo>
                  <a:lnTo>
                    <a:pt x="408863" y="490996"/>
                  </a:lnTo>
                  <a:lnTo>
                    <a:pt x="409769" y="490996"/>
                  </a:lnTo>
                  <a:lnTo>
                    <a:pt x="414758" y="490996"/>
                  </a:lnTo>
                  <a:lnTo>
                    <a:pt x="420500" y="490996"/>
                  </a:lnTo>
                  <a:lnTo>
                    <a:pt x="420642" y="490996"/>
                  </a:lnTo>
                  <a:lnTo>
                    <a:pt x="425866" y="490996"/>
                  </a:lnTo>
                  <a:lnTo>
                    <a:pt x="426537" y="490996"/>
                  </a:lnTo>
                  <a:lnTo>
                    <a:pt x="431220" y="490996"/>
                  </a:lnTo>
                  <a:lnTo>
                    <a:pt x="432420" y="490996"/>
                  </a:lnTo>
                  <a:lnTo>
                    <a:pt x="436586" y="490996"/>
                  </a:lnTo>
                  <a:lnTo>
                    <a:pt x="438304" y="490996"/>
                  </a:lnTo>
                  <a:lnTo>
                    <a:pt x="441951" y="490996"/>
                  </a:lnTo>
                  <a:lnTo>
                    <a:pt x="444199" y="490996"/>
                  </a:lnTo>
                  <a:lnTo>
                    <a:pt x="447305" y="490996"/>
                  </a:lnTo>
                  <a:lnTo>
                    <a:pt x="450035" y="490996"/>
                  </a:lnTo>
                  <a:lnTo>
                    <a:pt x="452671" y="490996"/>
                  </a:lnTo>
                  <a:lnTo>
                    <a:pt x="455930" y="490996"/>
                  </a:lnTo>
                  <a:lnTo>
                    <a:pt x="458037" y="490996"/>
                  </a:lnTo>
                  <a:lnTo>
                    <a:pt x="461814" y="490996"/>
                  </a:lnTo>
                  <a:lnTo>
                    <a:pt x="463343" y="490996"/>
                  </a:lnTo>
                  <a:lnTo>
                    <a:pt x="467709" y="490996"/>
                  </a:lnTo>
                  <a:lnTo>
                    <a:pt x="468709" y="490996"/>
                  </a:lnTo>
                  <a:lnTo>
                    <a:pt x="473592" y="490996"/>
                  </a:lnTo>
                  <a:lnTo>
                    <a:pt x="479429" y="490996"/>
                  </a:lnTo>
                  <a:lnTo>
                    <a:pt x="484794" y="490996"/>
                  </a:lnTo>
                  <a:lnTo>
                    <a:pt x="485371" y="490996"/>
                  </a:lnTo>
                  <a:lnTo>
                    <a:pt x="490160" y="490996"/>
                  </a:lnTo>
                  <a:lnTo>
                    <a:pt x="491254" y="490996"/>
                  </a:lnTo>
                  <a:lnTo>
                    <a:pt x="495479" y="490996"/>
                  </a:lnTo>
                  <a:lnTo>
                    <a:pt x="497150" y="490996"/>
                  </a:lnTo>
                  <a:lnTo>
                    <a:pt x="500833" y="490996"/>
                  </a:lnTo>
                  <a:lnTo>
                    <a:pt x="502986" y="490996"/>
                  </a:lnTo>
                  <a:lnTo>
                    <a:pt x="506198" y="490996"/>
                  </a:lnTo>
                  <a:lnTo>
                    <a:pt x="508881" y="490996"/>
                  </a:lnTo>
                  <a:lnTo>
                    <a:pt x="511564" y="490996"/>
                  </a:lnTo>
                  <a:lnTo>
                    <a:pt x="514765" y="490996"/>
                  </a:lnTo>
                  <a:lnTo>
                    <a:pt x="516871" y="490996"/>
                  </a:lnTo>
                  <a:lnTo>
                    <a:pt x="520660" y="490996"/>
                  </a:lnTo>
                  <a:lnTo>
                    <a:pt x="522237" y="490996"/>
                  </a:lnTo>
                  <a:lnTo>
                    <a:pt x="526543" y="490996"/>
                  </a:lnTo>
                  <a:lnTo>
                    <a:pt x="527602" y="490996"/>
                  </a:lnTo>
                  <a:lnTo>
                    <a:pt x="532439" y="490996"/>
                  </a:lnTo>
                  <a:lnTo>
                    <a:pt x="538216" y="490996"/>
                  </a:lnTo>
                  <a:lnTo>
                    <a:pt x="543629" y="490996"/>
                  </a:lnTo>
                  <a:lnTo>
                    <a:pt x="544217" y="490996"/>
                  </a:lnTo>
                  <a:lnTo>
                    <a:pt x="549042" y="490996"/>
                  </a:lnTo>
                  <a:lnTo>
                    <a:pt x="550101" y="490996"/>
                  </a:lnTo>
                  <a:lnTo>
                    <a:pt x="554337" y="490996"/>
                  </a:lnTo>
                  <a:lnTo>
                    <a:pt x="555984" y="490996"/>
                  </a:lnTo>
                  <a:lnTo>
                    <a:pt x="559632" y="490996"/>
                  </a:lnTo>
                  <a:lnTo>
                    <a:pt x="561867" y="490996"/>
                  </a:lnTo>
                  <a:lnTo>
                    <a:pt x="565045" y="490996"/>
                  </a:lnTo>
                  <a:lnTo>
                    <a:pt x="567751" y="490996"/>
                  </a:lnTo>
                  <a:lnTo>
                    <a:pt x="570340" y="490996"/>
                  </a:lnTo>
                  <a:lnTo>
                    <a:pt x="573634" y="490996"/>
                  </a:lnTo>
                  <a:lnTo>
                    <a:pt x="575752" y="490996"/>
                  </a:lnTo>
                  <a:lnTo>
                    <a:pt x="579518" y="490996"/>
                  </a:lnTo>
                  <a:lnTo>
                    <a:pt x="581047" y="490996"/>
                  </a:lnTo>
                  <a:lnTo>
                    <a:pt x="585401" y="490996"/>
                  </a:lnTo>
                  <a:lnTo>
                    <a:pt x="586343" y="490996"/>
                  </a:lnTo>
                  <a:lnTo>
                    <a:pt x="591285" y="490996"/>
                  </a:lnTo>
                  <a:lnTo>
                    <a:pt x="597168" y="490996"/>
                  </a:lnTo>
                  <a:lnTo>
                    <a:pt x="602463" y="490996"/>
                  </a:lnTo>
                  <a:lnTo>
                    <a:pt x="603051" y="490996"/>
                  </a:lnTo>
                  <a:lnTo>
                    <a:pt x="607758" y="490996"/>
                  </a:lnTo>
                  <a:lnTo>
                    <a:pt x="608935" y="490996"/>
                  </a:lnTo>
                  <a:lnTo>
                    <a:pt x="613053" y="490996"/>
                  </a:lnTo>
                  <a:lnTo>
                    <a:pt x="614818" y="490996"/>
                  </a:lnTo>
                  <a:lnTo>
                    <a:pt x="618466" y="490996"/>
                  </a:lnTo>
                  <a:lnTo>
                    <a:pt x="620702" y="490996"/>
                  </a:lnTo>
                  <a:lnTo>
                    <a:pt x="623879" y="490996"/>
                  </a:lnTo>
                  <a:lnTo>
                    <a:pt x="626585" y="490996"/>
                  </a:lnTo>
                  <a:lnTo>
                    <a:pt x="629174" y="490996"/>
                  </a:lnTo>
                  <a:lnTo>
                    <a:pt x="632469" y="490996"/>
                  </a:lnTo>
                  <a:lnTo>
                    <a:pt x="634469" y="490996"/>
                  </a:lnTo>
                  <a:lnTo>
                    <a:pt x="638352" y="490996"/>
                  </a:lnTo>
                  <a:lnTo>
                    <a:pt x="639764" y="490996"/>
                  </a:lnTo>
                  <a:lnTo>
                    <a:pt x="644236" y="490996"/>
                  </a:lnTo>
                  <a:lnTo>
                    <a:pt x="645177" y="490996"/>
                  </a:lnTo>
                  <a:lnTo>
                    <a:pt x="650119" y="490996"/>
                  </a:lnTo>
                  <a:lnTo>
                    <a:pt x="655885" y="490996"/>
                  </a:lnTo>
                  <a:lnTo>
                    <a:pt x="661180" y="490996"/>
                  </a:lnTo>
                  <a:lnTo>
                    <a:pt x="661886" y="490996"/>
                  </a:lnTo>
                  <a:lnTo>
                    <a:pt x="666593" y="490996"/>
                  </a:lnTo>
                  <a:lnTo>
                    <a:pt x="667769" y="490996"/>
                  </a:lnTo>
                  <a:lnTo>
                    <a:pt x="671888" y="490996"/>
                  </a:lnTo>
                  <a:lnTo>
                    <a:pt x="673653" y="490996"/>
                  </a:lnTo>
                  <a:lnTo>
                    <a:pt x="677183" y="490996"/>
                  </a:lnTo>
                  <a:lnTo>
                    <a:pt x="679536" y="490996"/>
                  </a:lnTo>
                  <a:lnTo>
                    <a:pt x="682478" y="490996"/>
                  </a:lnTo>
                  <a:lnTo>
                    <a:pt x="685420" y="490996"/>
                  </a:lnTo>
                  <a:lnTo>
                    <a:pt x="687891" y="490996"/>
                  </a:lnTo>
                  <a:lnTo>
                    <a:pt x="691303" y="490996"/>
                  </a:lnTo>
                  <a:lnTo>
                    <a:pt x="693186" y="490996"/>
                  </a:lnTo>
                  <a:lnTo>
                    <a:pt x="697186" y="490996"/>
                  </a:lnTo>
                  <a:lnTo>
                    <a:pt x="698598" y="490996"/>
                  </a:lnTo>
                  <a:lnTo>
                    <a:pt x="703070" y="490996"/>
                  </a:lnTo>
                  <a:lnTo>
                    <a:pt x="703894" y="490996"/>
                  </a:lnTo>
                  <a:lnTo>
                    <a:pt x="708953" y="490996"/>
                  </a:lnTo>
                  <a:lnTo>
                    <a:pt x="714601" y="490996"/>
                  </a:lnTo>
                  <a:lnTo>
                    <a:pt x="714837" y="490996"/>
                  </a:lnTo>
                  <a:lnTo>
                    <a:pt x="719896" y="490996"/>
                  </a:lnTo>
                  <a:lnTo>
                    <a:pt x="720720" y="490996"/>
                  </a:lnTo>
                  <a:lnTo>
                    <a:pt x="725192" y="490996"/>
                  </a:lnTo>
                  <a:lnTo>
                    <a:pt x="726604" y="490996"/>
                  </a:lnTo>
                  <a:lnTo>
                    <a:pt x="730604" y="490996"/>
                  </a:lnTo>
                  <a:lnTo>
                    <a:pt x="732487" y="490996"/>
                  </a:lnTo>
                  <a:lnTo>
                    <a:pt x="736017" y="490996"/>
                  </a:lnTo>
                  <a:lnTo>
                    <a:pt x="738370" y="490996"/>
                  </a:lnTo>
                  <a:lnTo>
                    <a:pt x="741430" y="490996"/>
                  </a:lnTo>
                  <a:lnTo>
                    <a:pt x="744254" y="490996"/>
                  </a:lnTo>
                  <a:lnTo>
                    <a:pt x="746960" y="490996"/>
                  </a:lnTo>
                  <a:lnTo>
                    <a:pt x="750137" y="490996"/>
                  </a:lnTo>
                  <a:lnTo>
                    <a:pt x="752491" y="490996"/>
                  </a:lnTo>
                  <a:lnTo>
                    <a:pt x="756021" y="490996"/>
                  </a:lnTo>
                  <a:lnTo>
                    <a:pt x="758139" y="490996"/>
                  </a:lnTo>
                  <a:lnTo>
                    <a:pt x="761904" y="490996"/>
                  </a:lnTo>
                  <a:lnTo>
                    <a:pt x="763905" y="490996"/>
                  </a:lnTo>
                  <a:lnTo>
                    <a:pt x="767788" y="490996"/>
                  </a:lnTo>
                  <a:lnTo>
                    <a:pt x="769788" y="490996"/>
                  </a:lnTo>
                  <a:lnTo>
                    <a:pt x="773671" y="490996"/>
                  </a:lnTo>
                  <a:lnTo>
                    <a:pt x="775789" y="490996"/>
                  </a:lnTo>
                  <a:lnTo>
                    <a:pt x="779555" y="490996"/>
                  </a:lnTo>
                  <a:lnTo>
                    <a:pt x="782026" y="490996"/>
                  </a:lnTo>
                  <a:lnTo>
                    <a:pt x="785438" y="490996"/>
                  </a:lnTo>
                  <a:lnTo>
                    <a:pt x="788380" y="490996"/>
                  </a:lnTo>
                  <a:lnTo>
                    <a:pt x="791321" y="490996"/>
                  </a:lnTo>
                  <a:lnTo>
                    <a:pt x="795087" y="490996"/>
                  </a:lnTo>
                  <a:lnTo>
                    <a:pt x="797205" y="490996"/>
                  </a:lnTo>
                  <a:lnTo>
                    <a:pt x="802029" y="490996"/>
                  </a:lnTo>
                  <a:lnTo>
                    <a:pt x="803088" y="490996"/>
                  </a:lnTo>
                  <a:lnTo>
                    <a:pt x="808972" y="490996"/>
                  </a:lnTo>
                  <a:lnTo>
                    <a:pt x="809325" y="490996"/>
                  </a:lnTo>
                  <a:lnTo>
                    <a:pt x="814855" y="490996"/>
                  </a:lnTo>
                  <a:lnTo>
                    <a:pt x="817091" y="490996"/>
                  </a:lnTo>
                  <a:lnTo>
                    <a:pt x="820739" y="490996"/>
                  </a:lnTo>
                  <a:lnTo>
                    <a:pt x="825445" y="490996"/>
                  </a:lnTo>
                  <a:lnTo>
                    <a:pt x="826622" y="490996"/>
                  </a:lnTo>
                  <a:lnTo>
                    <a:pt x="832505" y="490996"/>
                  </a:lnTo>
                  <a:lnTo>
                    <a:pt x="834388" y="490996"/>
                  </a:lnTo>
                  <a:lnTo>
                    <a:pt x="838389" y="490996"/>
                  </a:lnTo>
                  <a:lnTo>
                    <a:pt x="844272" y="490996"/>
                  </a:lnTo>
                  <a:lnTo>
                    <a:pt x="850156" y="490996"/>
                  </a:lnTo>
                  <a:lnTo>
                    <a:pt x="855686" y="490996"/>
                  </a:lnTo>
                  <a:lnTo>
                    <a:pt x="856039" y="490996"/>
                  </a:lnTo>
                  <a:lnTo>
                    <a:pt x="861923" y="490996"/>
                  </a:lnTo>
                  <a:lnTo>
                    <a:pt x="867806" y="490996"/>
                  </a:lnTo>
                  <a:lnTo>
                    <a:pt x="868630" y="490996"/>
                  </a:lnTo>
                  <a:lnTo>
                    <a:pt x="873689" y="490996"/>
                  </a:lnTo>
                  <a:lnTo>
                    <a:pt x="879573" y="490996"/>
                  </a:lnTo>
                  <a:lnTo>
                    <a:pt x="884044" y="490996"/>
                  </a:lnTo>
                  <a:lnTo>
                    <a:pt x="885456" y="490996"/>
                  </a:lnTo>
                  <a:lnTo>
                    <a:pt x="891340" y="490996"/>
                  </a:lnTo>
                  <a:lnTo>
                    <a:pt x="897223" y="490996"/>
                  </a:lnTo>
                  <a:lnTo>
                    <a:pt x="903107" y="490996"/>
                  </a:lnTo>
                  <a:lnTo>
                    <a:pt x="903813" y="490996"/>
                  </a:lnTo>
                  <a:lnTo>
                    <a:pt x="908990" y="490996"/>
                  </a:lnTo>
                  <a:lnTo>
                    <a:pt x="914874" y="490996"/>
                  </a:lnTo>
                  <a:lnTo>
                    <a:pt x="920757" y="490996"/>
                  </a:lnTo>
                  <a:lnTo>
                    <a:pt x="926640" y="490996"/>
                  </a:lnTo>
                  <a:lnTo>
                    <a:pt x="932524" y="490996"/>
                  </a:lnTo>
                  <a:lnTo>
                    <a:pt x="937701" y="490996"/>
                  </a:lnTo>
                  <a:lnTo>
                    <a:pt x="938407" y="490996"/>
                  </a:lnTo>
                  <a:lnTo>
                    <a:pt x="944291" y="490996"/>
                  </a:lnTo>
                  <a:lnTo>
                    <a:pt x="950174" y="490996"/>
                  </a:lnTo>
                  <a:lnTo>
                    <a:pt x="956058" y="490996"/>
                  </a:lnTo>
                  <a:lnTo>
                    <a:pt x="961941" y="490996"/>
                  </a:lnTo>
                  <a:lnTo>
                    <a:pt x="967824" y="490996"/>
                  </a:lnTo>
                  <a:lnTo>
                    <a:pt x="973708" y="490996"/>
                  </a:lnTo>
                  <a:lnTo>
                    <a:pt x="979591" y="490996"/>
                  </a:lnTo>
                  <a:lnTo>
                    <a:pt x="985475" y="490996"/>
                  </a:lnTo>
                  <a:lnTo>
                    <a:pt x="991358" y="490996"/>
                  </a:lnTo>
                  <a:lnTo>
                    <a:pt x="997242" y="490996"/>
                  </a:lnTo>
                  <a:lnTo>
                    <a:pt x="1003125" y="490996"/>
                  </a:lnTo>
                  <a:lnTo>
                    <a:pt x="1009008" y="490996"/>
                  </a:lnTo>
                  <a:lnTo>
                    <a:pt x="1014892" y="490996"/>
                  </a:lnTo>
                  <a:lnTo>
                    <a:pt x="1020775" y="490996"/>
                  </a:lnTo>
                  <a:lnTo>
                    <a:pt x="1026659" y="490996"/>
                  </a:lnTo>
                  <a:lnTo>
                    <a:pt x="1032542" y="490996"/>
                  </a:lnTo>
                  <a:lnTo>
                    <a:pt x="1038426" y="490996"/>
                  </a:lnTo>
                  <a:lnTo>
                    <a:pt x="1044309" y="490996"/>
                  </a:lnTo>
                  <a:lnTo>
                    <a:pt x="1050192" y="490996"/>
                  </a:lnTo>
                  <a:lnTo>
                    <a:pt x="1056076" y="490996"/>
                  </a:lnTo>
                  <a:lnTo>
                    <a:pt x="1061959" y="490996"/>
                  </a:lnTo>
                  <a:lnTo>
                    <a:pt x="1067843" y="490996"/>
                  </a:lnTo>
                  <a:lnTo>
                    <a:pt x="1073726" y="490996"/>
                  </a:lnTo>
                  <a:lnTo>
                    <a:pt x="1079610" y="490996"/>
                  </a:lnTo>
                  <a:lnTo>
                    <a:pt x="1085493" y="490996"/>
                  </a:lnTo>
                  <a:lnTo>
                    <a:pt x="1091377" y="490996"/>
                  </a:lnTo>
                  <a:lnTo>
                    <a:pt x="1097260" y="490996"/>
                  </a:lnTo>
                  <a:lnTo>
                    <a:pt x="1103143" y="490996"/>
                  </a:lnTo>
                  <a:lnTo>
                    <a:pt x="1109027" y="490996"/>
                  </a:lnTo>
                  <a:lnTo>
                    <a:pt x="1114910" y="490996"/>
                  </a:lnTo>
                  <a:lnTo>
                    <a:pt x="1120794" y="490996"/>
                  </a:lnTo>
                  <a:lnTo>
                    <a:pt x="1126677" y="490996"/>
                  </a:lnTo>
                  <a:lnTo>
                    <a:pt x="1131031" y="490996"/>
                  </a:lnTo>
                  <a:lnTo>
                    <a:pt x="1132561" y="490996"/>
                  </a:lnTo>
                  <a:lnTo>
                    <a:pt x="1138444" y="490996"/>
                  </a:lnTo>
                  <a:lnTo>
                    <a:pt x="1144327" y="490996"/>
                  </a:lnTo>
                  <a:lnTo>
                    <a:pt x="1145504" y="490996"/>
                  </a:lnTo>
                  <a:lnTo>
                    <a:pt x="1150211" y="490996"/>
                  </a:lnTo>
                  <a:lnTo>
                    <a:pt x="1156094" y="490996"/>
                  </a:lnTo>
                  <a:lnTo>
                    <a:pt x="1156800" y="490996"/>
                  </a:lnTo>
                  <a:lnTo>
                    <a:pt x="1161978" y="490996"/>
                  </a:lnTo>
                  <a:lnTo>
                    <a:pt x="1167508" y="490996"/>
                  </a:lnTo>
                  <a:lnTo>
                    <a:pt x="1167861" y="490996"/>
                  </a:lnTo>
                  <a:lnTo>
                    <a:pt x="1173745" y="490996"/>
                  </a:lnTo>
                  <a:lnTo>
                    <a:pt x="1178216" y="490996"/>
                  </a:lnTo>
                  <a:lnTo>
                    <a:pt x="1179628" y="490996"/>
                  </a:lnTo>
                  <a:lnTo>
                    <a:pt x="1185511" y="490996"/>
                  </a:lnTo>
                  <a:lnTo>
                    <a:pt x="1188924" y="490996"/>
                  </a:lnTo>
                  <a:lnTo>
                    <a:pt x="1191395" y="490996"/>
                  </a:lnTo>
                  <a:lnTo>
                    <a:pt x="1197278" y="490996"/>
                  </a:lnTo>
                  <a:lnTo>
                    <a:pt x="1199514" y="490996"/>
                  </a:lnTo>
                  <a:lnTo>
                    <a:pt x="1203162" y="490996"/>
                  </a:lnTo>
                  <a:lnTo>
                    <a:pt x="1209045" y="490996"/>
                  </a:lnTo>
                  <a:lnTo>
                    <a:pt x="1211516" y="490996"/>
                  </a:lnTo>
                  <a:lnTo>
                    <a:pt x="1214929" y="490996"/>
                  </a:lnTo>
                  <a:lnTo>
                    <a:pt x="1220812" y="490996"/>
                  </a:lnTo>
                  <a:lnTo>
                    <a:pt x="1226696" y="490996"/>
                  </a:lnTo>
                  <a:lnTo>
                    <a:pt x="1232579" y="490996"/>
                  </a:lnTo>
                  <a:lnTo>
                    <a:pt x="1233285" y="490996"/>
                  </a:lnTo>
                  <a:lnTo>
                    <a:pt x="1238462" y="490996"/>
                  </a:lnTo>
                  <a:lnTo>
                    <a:pt x="1244346" y="490996"/>
                  </a:lnTo>
                  <a:lnTo>
                    <a:pt x="1250229" y="490996"/>
                  </a:lnTo>
                  <a:lnTo>
                    <a:pt x="1256113" y="490996"/>
                  </a:lnTo>
                  <a:lnTo>
                    <a:pt x="1261996" y="490996"/>
                  </a:lnTo>
                  <a:lnTo>
                    <a:pt x="1267880" y="490996"/>
                  </a:lnTo>
                  <a:lnTo>
                    <a:pt x="1273763" y="490996"/>
                  </a:lnTo>
                  <a:lnTo>
                    <a:pt x="1279646" y="490996"/>
                  </a:lnTo>
                  <a:lnTo>
                    <a:pt x="1285530" y="490996"/>
                  </a:lnTo>
                  <a:lnTo>
                    <a:pt x="1291413" y="490996"/>
                  </a:lnTo>
                  <a:lnTo>
                    <a:pt x="1297297" y="490996"/>
                  </a:lnTo>
                  <a:lnTo>
                    <a:pt x="1303180" y="490996"/>
                  </a:lnTo>
                  <a:lnTo>
                    <a:pt x="1309064" y="490996"/>
                  </a:lnTo>
                  <a:lnTo>
                    <a:pt x="1314947" y="490996"/>
                  </a:lnTo>
                  <a:lnTo>
                    <a:pt x="1320830" y="490996"/>
                  </a:lnTo>
                  <a:lnTo>
                    <a:pt x="1326714" y="490996"/>
                  </a:lnTo>
                  <a:lnTo>
                    <a:pt x="1332597" y="490996"/>
                  </a:lnTo>
                  <a:lnTo>
                    <a:pt x="1338481" y="490996"/>
                  </a:lnTo>
                  <a:lnTo>
                    <a:pt x="1344364" y="490996"/>
                  </a:lnTo>
                  <a:lnTo>
                    <a:pt x="1350248" y="490996"/>
                  </a:lnTo>
                  <a:lnTo>
                    <a:pt x="1356131" y="490996"/>
                  </a:lnTo>
                  <a:lnTo>
                    <a:pt x="1362014" y="490996"/>
                  </a:lnTo>
                  <a:lnTo>
                    <a:pt x="1367898" y="490996"/>
                  </a:lnTo>
                  <a:lnTo>
                    <a:pt x="1373781" y="490996"/>
                  </a:lnTo>
                  <a:lnTo>
                    <a:pt x="1379665" y="490996"/>
                  </a:lnTo>
                  <a:lnTo>
                    <a:pt x="1385548" y="490996"/>
                  </a:lnTo>
                  <a:lnTo>
                    <a:pt x="1391432" y="490996"/>
                  </a:lnTo>
                  <a:lnTo>
                    <a:pt x="1397315" y="490996"/>
                  </a:lnTo>
                  <a:lnTo>
                    <a:pt x="1403199" y="490996"/>
                  </a:lnTo>
                  <a:lnTo>
                    <a:pt x="1409082" y="490996"/>
                  </a:lnTo>
                  <a:lnTo>
                    <a:pt x="1414965" y="490996"/>
                  </a:lnTo>
                  <a:lnTo>
                    <a:pt x="1420849" y="490996"/>
                  </a:lnTo>
                  <a:lnTo>
                    <a:pt x="1426732" y="490996"/>
                  </a:lnTo>
                  <a:lnTo>
                    <a:pt x="1432616" y="490996"/>
                  </a:lnTo>
                  <a:lnTo>
                    <a:pt x="1438499" y="490996"/>
                  </a:lnTo>
                  <a:lnTo>
                    <a:pt x="1444383" y="490996"/>
                  </a:lnTo>
                  <a:lnTo>
                    <a:pt x="1450266" y="490996"/>
                  </a:lnTo>
                  <a:lnTo>
                    <a:pt x="1456149" y="490996"/>
                  </a:lnTo>
                  <a:lnTo>
                    <a:pt x="1462033" y="490996"/>
                  </a:lnTo>
                  <a:lnTo>
                    <a:pt x="1467916" y="490996"/>
                  </a:lnTo>
                  <a:lnTo>
                    <a:pt x="1473800" y="490996"/>
                  </a:lnTo>
                  <a:lnTo>
                    <a:pt x="1479683" y="490996"/>
                  </a:lnTo>
                  <a:lnTo>
                    <a:pt x="1485567" y="490996"/>
                  </a:lnTo>
                  <a:lnTo>
                    <a:pt x="1491450" y="490996"/>
                  </a:lnTo>
                  <a:lnTo>
                    <a:pt x="1497333" y="490996"/>
                  </a:lnTo>
                  <a:lnTo>
                    <a:pt x="1503217" y="490996"/>
                  </a:lnTo>
                  <a:lnTo>
                    <a:pt x="1509100" y="490996"/>
                  </a:lnTo>
                  <a:lnTo>
                    <a:pt x="1514984" y="490996"/>
                  </a:lnTo>
                  <a:lnTo>
                    <a:pt x="1520867" y="490996"/>
                  </a:lnTo>
                  <a:lnTo>
                    <a:pt x="1526751" y="490996"/>
                  </a:lnTo>
                  <a:lnTo>
                    <a:pt x="1532634" y="490996"/>
                  </a:lnTo>
                  <a:lnTo>
                    <a:pt x="1538518" y="490996"/>
                  </a:lnTo>
                  <a:lnTo>
                    <a:pt x="1544401" y="490996"/>
                  </a:lnTo>
                  <a:lnTo>
                    <a:pt x="1550284" y="490996"/>
                  </a:lnTo>
                  <a:lnTo>
                    <a:pt x="1556168" y="490996"/>
                  </a:lnTo>
                  <a:lnTo>
                    <a:pt x="1562051" y="490996"/>
                  </a:lnTo>
                  <a:lnTo>
                    <a:pt x="1567935" y="490996"/>
                  </a:lnTo>
                  <a:lnTo>
                    <a:pt x="1573818" y="490996"/>
                  </a:lnTo>
                  <a:lnTo>
                    <a:pt x="1579702" y="490996"/>
                  </a:lnTo>
                  <a:lnTo>
                    <a:pt x="1585585" y="490996"/>
                  </a:lnTo>
                  <a:lnTo>
                    <a:pt x="1591468" y="490996"/>
                  </a:lnTo>
                  <a:lnTo>
                    <a:pt x="1597352" y="490996"/>
                  </a:lnTo>
                  <a:lnTo>
                    <a:pt x="1603235" y="490996"/>
                  </a:lnTo>
                  <a:lnTo>
                    <a:pt x="1609119" y="490996"/>
                  </a:lnTo>
                  <a:lnTo>
                    <a:pt x="1615002" y="490996"/>
                  </a:lnTo>
                  <a:lnTo>
                    <a:pt x="1620886" y="490996"/>
                  </a:lnTo>
                  <a:lnTo>
                    <a:pt x="1626769" y="490996"/>
                  </a:lnTo>
                  <a:lnTo>
                    <a:pt x="1632652" y="490996"/>
                  </a:lnTo>
                  <a:lnTo>
                    <a:pt x="1638536" y="490996"/>
                  </a:lnTo>
                  <a:lnTo>
                    <a:pt x="1644419" y="490996"/>
                  </a:lnTo>
                  <a:lnTo>
                    <a:pt x="1650303" y="490996"/>
                  </a:lnTo>
                  <a:lnTo>
                    <a:pt x="1656186" y="490996"/>
                  </a:lnTo>
                  <a:lnTo>
                    <a:pt x="1662070" y="490996"/>
                  </a:lnTo>
                  <a:lnTo>
                    <a:pt x="1667953" y="490996"/>
                  </a:lnTo>
                  <a:lnTo>
                    <a:pt x="1673837" y="490996"/>
                  </a:lnTo>
                  <a:lnTo>
                    <a:pt x="1679720" y="490996"/>
                  </a:lnTo>
                  <a:lnTo>
                    <a:pt x="1685603" y="490996"/>
                  </a:lnTo>
                  <a:lnTo>
                    <a:pt x="1691487" y="490996"/>
                  </a:lnTo>
                  <a:lnTo>
                    <a:pt x="1697370" y="490996"/>
                  </a:lnTo>
                  <a:lnTo>
                    <a:pt x="1703254" y="490996"/>
                  </a:lnTo>
                  <a:lnTo>
                    <a:pt x="1709137" y="490996"/>
                  </a:lnTo>
                  <a:lnTo>
                    <a:pt x="1715021" y="490996"/>
                  </a:lnTo>
                  <a:lnTo>
                    <a:pt x="1720904" y="490996"/>
                  </a:lnTo>
                  <a:lnTo>
                    <a:pt x="1726787" y="490996"/>
                  </a:lnTo>
                  <a:lnTo>
                    <a:pt x="1732671" y="490996"/>
                  </a:lnTo>
                  <a:lnTo>
                    <a:pt x="1738554" y="490996"/>
                  </a:lnTo>
                  <a:lnTo>
                    <a:pt x="1744438" y="490996"/>
                  </a:lnTo>
                  <a:lnTo>
                    <a:pt x="1750321" y="490996"/>
                  </a:lnTo>
                  <a:lnTo>
                    <a:pt x="1756205" y="490996"/>
                  </a:lnTo>
                  <a:lnTo>
                    <a:pt x="1762088" y="490996"/>
                  </a:lnTo>
                  <a:lnTo>
                    <a:pt x="1767971" y="490996"/>
                  </a:lnTo>
                  <a:lnTo>
                    <a:pt x="1773855" y="490996"/>
                  </a:lnTo>
                  <a:lnTo>
                    <a:pt x="1779738" y="490996"/>
                  </a:lnTo>
                  <a:lnTo>
                    <a:pt x="1785622" y="490996"/>
                  </a:lnTo>
                  <a:lnTo>
                    <a:pt x="1791505" y="490996"/>
                  </a:lnTo>
                  <a:lnTo>
                    <a:pt x="1797389" y="490996"/>
                  </a:lnTo>
                  <a:lnTo>
                    <a:pt x="1803272" y="490996"/>
                  </a:lnTo>
                  <a:lnTo>
                    <a:pt x="1809155" y="490996"/>
                  </a:lnTo>
                  <a:lnTo>
                    <a:pt x="1815039" y="490996"/>
                  </a:lnTo>
                  <a:lnTo>
                    <a:pt x="1820922" y="490996"/>
                  </a:lnTo>
                  <a:lnTo>
                    <a:pt x="1826806" y="490996"/>
                  </a:lnTo>
                  <a:lnTo>
                    <a:pt x="1832689" y="490996"/>
                  </a:lnTo>
                  <a:lnTo>
                    <a:pt x="1838573" y="490996"/>
                  </a:lnTo>
                  <a:lnTo>
                    <a:pt x="1844456" y="490996"/>
                  </a:lnTo>
                  <a:lnTo>
                    <a:pt x="1850340" y="490996"/>
                  </a:lnTo>
                  <a:lnTo>
                    <a:pt x="1856223" y="490996"/>
                  </a:lnTo>
                  <a:lnTo>
                    <a:pt x="1862106" y="490996"/>
                  </a:lnTo>
                  <a:lnTo>
                    <a:pt x="1867990" y="490996"/>
                  </a:lnTo>
                  <a:lnTo>
                    <a:pt x="1873873" y="490996"/>
                  </a:lnTo>
                  <a:lnTo>
                    <a:pt x="1879757" y="490996"/>
                  </a:lnTo>
                  <a:lnTo>
                    <a:pt x="1885640" y="490996"/>
                  </a:lnTo>
                  <a:lnTo>
                    <a:pt x="1891524" y="490996"/>
                  </a:lnTo>
                  <a:lnTo>
                    <a:pt x="1897407" y="490996"/>
                  </a:lnTo>
                  <a:lnTo>
                    <a:pt x="1903290" y="490996"/>
                  </a:lnTo>
                  <a:lnTo>
                    <a:pt x="1909174" y="490996"/>
                  </a:lnTo>
                  <a:lnTo>
                    <a:pt x="1915057" y="490996"/>
                  </a:lnTo>
                  <a:lnTo>
                    <a:pt x="1920941" y="491219"/>
                  </a:lnTo>
                  <a:lnTo>
                    <a:pt x="1922353" y="491255"/>
                  </a:lnTo>
                  <a:lnTo>
                    <a:pt x="1926824" y="490901"/>
                  </a:lnTo>
                  <a:lnTo>
                    <a:pt x="1932708" y="488899"/>
                  </a:lnTo>
                  <a:lnTo>
                    <a:pt x="1938591" y="484589"/>
                  </a:lnTo>
                  <a:lnTo>
                    <a:pt x="1944474" y="477665"/>
                  </a:lnTo>
                  <a:lnTo>
                    <a:pt x="1950358" y="468008"/>
                  </a:lnTo>
                  <a:lnTo>
                    <a:pt x="1956241" y="455595"/>
                  </a:lnTo>
                  <a:lnTo>
                    <a:pt x="1962125" y="440451"/>
                  </a:lnTo>
                  <a:lnTo>
                    <a:pt x="1962125" y="440321"/>
                  </a:lnTo>
                  <a:lnTo>
                    <a:pt x="1968008" y="422633"/>
                  </a:lnTo>
                  <a:lnTo>
                    <a:pt x="1968008" y="422480"/>
                  </a:lnTo>
                  <a:lnTo>
                    <a:pt x="1973892" y="401777"/>
                  </a:lnTo>
                  <a:lnTo>
                    <a:pt x="1973892" y="401600"/>
                  </a:lnTo>
                  <a:lnTo>
                    <a:pt x="1979775" y="378672"/>
                  </a:lnTo>
                  <a:lnTo>
                    <a:pt x="1979775" y="378483"/>
                  </a:lnTo>
                  <a:lnTo>
                    <a:pt x="1985659" y="353882"/>
                  </a:lnTo>
                  <a:lnTo>
                    <a:pt x="1985659" y="353682"/>
                  </a:lnTo>
                  <a:lnTo>
                    <a:pt x="1991542" y="327856"/>
                  </a:lnTo>
                  <a:lnTo>
                    <a:pt x="1991542" y="327621"/>
                  </a:lnTo>
                  <a:lnTo>
                    <a:pt x="1997425" y="300770"/>
                  </a:lnTo>
                  <a:lnTo>
                    <a:pt x="1997425" y="300535"/>
                  </a:lnTo>
                  <a:lnTo>
                    <a:pt x="2003309" y="272978"/>
                  </a:lnTo>
                  <a:lnTo>
                    <a:pt x="2003309" y="272742"/>
                  </a:lnTo>
                  <a:lnTo>
                    <a:pt x="2009192" y="244714"/>
                  </a:lnTo>
                  <a:lnTo>
                    <a:pt x="2009192" y="244479"/>
                  </a:lnTo>
                  <a:lnTo>
                    <a:pt x="2015076" y="215862"/>
                  </a:lnTo>
                  <a:lnTo>
                    <a:pt x="2015076" y="215627"/>
                  </a:lnTo>
                  <a:lnTo>
                    <a:pt x="2020959" y="186892"/>
                  </a:lnTo>
                  <a:lnTo>
                    <a:pt x="2020959" y="186656"/>
                  </a:lnTo>
                  <a:lnTo>
                    <a:pt x="2026843" y="157569"/>
                  </a:lnTo>
                  <a:lnTo>
                    <a:pt x="2026843" y="157333"/>
                  </a:lnTo>
                  <a:lnTo>
                    <a:pt x="2032726" y="128716"/>
                  </a:lnTo>
                  <a:lnTo>
                    <a:pt x="2032726" y="128481"/>
                  </a:lnTo>
                  <a:lnTo>
                    <a:pt x="2038609" y="100924"/>
                  </a:lnTo>
                  <a:lnTo>
                    <a:pt x="2038609" y="100688"/>
                  </a:lnTo>
                  <a:lnTo>
                    <a:pt x="2044493" y="75016"/>
                  </a:lnTo>
                  <a:lnTo>
                    <a:pt x="2044493" y="74780"/>
                  </a:lnTo>
                  <a:lnTo>
                    <a:pt x="2050376" y="51698"/>
                  </a:lnTo>
                  <a:lnTo>
                    <a:pt x="2050376" y="51463"/>
                  </a:lnTo>
                  <a:lnTo>
                    <a:pt x="2056260" y="32031"/>
                  </a:lnTo>
                  <a:lnTo>
                    <a:pt x="2056260" y="31796"/>
                  </a:lnTo>
                  <a:lnTo>
                    <a:pt x="2062143" y="17311"/>
                  </a:lnTo>
                  <a:lnTo>
                    <a:pt x="2068027" y="9421"/>
                  </a:lnTo>
                  <a:lnTo>
                    <a:pt x="2073910" y="5770"/>
                  </a:lnTo>
                  <a:lnTo>
                    <a:pt x="2073910" y="5652"/>
                  </a:lnTo>
                  <a:lnTo>
                    <a:pt x="2079793" y="3532"/>
                  </a:lnTo>
                  <a:lnTo>
                    <a:pt x="2085677" y="2237"/>
                  </a:lnTo>
                  <a:lnTo>
                    <a:pt x="2091560" y="1413"/>
                  </a:lnTo>
                  <a:lnTo>
                    <a:pt x="2097444" y="824"/>
                  </a:lnTo>
                  <a:lnTo>
                    <a:pt x="2103327" y="588"/>
                  </a:lnTo>
                  <a:lnTo>
                    <a:pt x="2109211" y="353"/>
                  </a:lnTo>
                  <a:lnTo>
                    <a:pt x="2114506" y="0"/>
                  </a:lnTo>
                  <a:lnTo>
                    <a:pt x="2115094" y="0"/>
                  </a:lnTo>
                  <a:lnTo>
                    <a:pt x="2120977" y="942"/>
                  </a:lnTo>
                  <a:lnTo>
                    <a:pt x="2126861" y="3768"/>
                  </a:lnTo>
                  <a:lnTo>
                    <a:pt x="2132744" y="9067"/>
                  </a:lnTo>
                  <a:lnTo>
                    <a:pt x="2138628" y="17193"/>
                  </a:lnTo>
                  <a:lnTo>
                    <a:pt x="2144511" y="27910"/>
                  </a:lnTo>
                  <a:lnTo>
                    <a:pt x="2150395" y="41453"/>
                  </a:lnTo>
                  <a:lnTo>
                    <a:pt x="2156278" y="57704"/>
                  </a:lnTo>
                  <a:lnTo>
                    <a:pt x="2162162" y="76900"/>
                  </a:lnTo>
                  <a:lnTo>
                    <a:pt x="2162162" y="77135"/>
                  </a:lnTo>
                  <a:lnTo>
                    <a:pt x="2168045" y="98804"/>
                  </a:lnTo>
                  <a:lnTo>
                    <a:pt x="2173928" y="122592"/>
                  </a:lnTo>
                  <a:lnTo>
                    <a:pt x="2173928" y="122828"/>
                  </a:lnTo>
                  <a:lnTo>
                    <a:pt x="2179812" y="147794"/>
                  </a:lnTo>
                  <a:lnTo>
                    <a:pt x="2179812" y="148030"/>
                  </a:lnTo>
                  <a:lnTo>
                    <a:pt x="2185695" y="174291"/>
                  </a:lnTo>
                  <a:lnTo>
                    <a:pt x="2185695" y="174527"/>
                  </a:lnTo>
                  <a:lnTo>
                    <a:pt x="2191579" y="201730"/>
                  </a:lnTo>
                  <a:lnTo>
                    <a:pt x="2191579" y="201966"/>
                  </a:lnTo>
                  <a:lnTo>
                    <a:pt x="2197462" y="229758"/>
                  </a:lnTo>
                  <a:lnTo>
                    <a:pt x="2197462" y="229994"/>
                  </a:lnTo>
                  <a:lnTo>
                    <a:pt x="2203346" y="258257"/>
                  </a:lnTo>
                  <a:lnTo>
                    <a:pt x="2203346" y="258493"/>
                  </a:lnTo>
                  <a:lnTo>
                    <a:pt x="2209229" y="287463"/>
                  </a:lnTo>
                  <a:lnTo>
                    <a:pt x="2209229" y="287698"/>
                  </a:lnTo>
                  <a:lnTo>
                    <a:pt x="2215112" y="316904"/>
                  </a:lnTo>
                  <a:lnTo>
                    <a:pt x="2215112" y="317140"/>
                  </a:lnTo>
                  <a:lnTo>
                    <a:pt x="2220996" y="346180"/>
                  </a:lnTo>
                  <a:lnTo>
                    <a:pt x="2220996" y="346416"/>
                  </a:lnTo>
                  <a:lnTo>
                    <a:pt x="2226879" y="374715"/>
                  </a:lnTo>
                  <a:lnTo>
                    <a:pt x="2226879" y="374939"/>
                  </a:lnTo>
                  <a:lnTo>
                    <a:pt x="2232763" y="401612"/>
                  </a:lnTo>
                  <a:lnTo>
                    <a:pt x="2232763" y="401824"/>
                  </a:lnTo>
                  <a:lnTo>
                    <a:pt x="2238646" y="426590"/>
                  </a:lnTo>
                  <a:lnTo>
                    <a:pt x="2238646" y="426790"/>
                  </a:lnTo>
                  <a:lnTo>
                    <a:pt x="2244530" y="448530"/>
                  </a:lnTo>
                  <a:lnTo>
                    <a:pt x="2244530" y="448694"/>
                  </a:lnTo>
                  <a:lnTo>
                    <a:pt x="2250413" y="466253"/>
                  </a:lnTo>
                  <a:lnTo>
                    <a:pt x="2256296" y="478089"/>
                  </a:lnTo>
                  <a:lnTo>
                    <a:pt x="2262180" y="483553"/>
                  </a:lnTo>
                  <a:lnTo>
                    <a:pt x="2268063" y="486485"/>
                  </a:lnTo>
                  <a:lnTo>
                    <a:pt x="2273947" y="488240"/>
                  </a:lnTo>
                  <a:lnTo>
                    <a:pt x="2279830" y="489312"/>
                  </a:lnTo>
                  <a:lnTo>
                    <a:pt x="2285714" y="489959"/>
                  </a:lnTo>
                  <a:lnTo>
                    <a:pt x="2291597" y="490360"/>
                  </a:lnTo>
                  <a:lnTo>
                    <a:pt x="2297481" y="490607"/>
                  </a:lnTo>
                  <a:lnTo>
                    <a:pt x="2303364" y="490760"/>
                  </a:lnTo>
                  <a:lnTo>
                    <a:pt x="2309247" y="490854"/>
                  </a:lnTo>
                  <a:lnTo>
                    <a:pt x="2315131" y="490913"/>
                  </a:lnTo>
                  <a:lnTo>
                    <a:pt x="2321014" y="490948"/>
                  </a:lnTo>
                  <a:lnTo>
                    <a:pt x="2326898" y="490960"/>
                  </a:lnTo>
                  <a:lnTo>
                    <a:pt x="2332781" y="490984"/>
                  </a:lnTo>
                  <a:lnTo>
                    <a:pt x="2338665" y="490984"/>
                  </a:lnTo>
                  <a:lnTo>
                    <a:pt x="2344548" y="490996"/>
                  </a:lnTo>
                  <a:lnTo>
                    <a:pt x="2350431" y="490996"/>
                  </a:lnTo>
                  <a:lnTo>
                    <a:pt x="2356315" y="490996"/>
                  </a:lnTo>
                  <a:lnTo>
                    <a:pt x="2362198" y="490996"/>
                  </a:lnTo>
                  <a:lnTo>
                    <a:pt x="2368082" y="490996"/>
                  </a:lnTo>
                  <a:lnTo>
                    <a:pt x="2373965" y="490996"/>
                  </a:lnTo>
                  <a:lnTo>
                    <a:pt x="2379849" y="490996"/>
                  </a:lnTo>
                  <a:lnTo>
                    <a:pt x="2385732" y="490996"/>
                  </a:lnTo>
                  <a:lnTo>
                    <a:pt x="2391615" y="490996"/>
                  </a:lnTo>
                  <a:lnTo>
                    <a:pt x="2393851" y="490996"/>
                  </a:lnTo>
                  <a:lnTo>
                    <a:pt x="2397499" y="490878"/>
                  </a:lnTo>
                  <a:lnTo>
                    <a:pt x="2401147" y="490748"/>
                  </a:lnTo>
                  <a:lnTo>
                    <a:pt x="2403382" y="490819"/>
                  </a:lnTo>
                  <a:lnTo>
                    <a:pt x="2409266" y="492103"/>
                  </a:lnTo>
                  <a:lnTo>
                    <a:pt x="2415149" y="495494"/>
                  </a:lnTo>
                  <a:lnTo>
                    <a:pt x="2421033" y="501429"/>
                  </a:lnTo>
                  <a:lnTo>
                    <a:pt x="2426916" y="510050"/>
                  </a:lnTo>
                  <a:lnTo>
                    <a:pt x="2432800" y="521438"/>
                  </a:lnTo>
                  <a:lnTo>
                    <a:pt x="2438683" y="535558"/>
                  </a:lnTo>
                  <a:lnTo>
                    <a:pt x="2438683" y="535687"/>
                  </a:lnTo>
                  <a:lnTo>
                    <a:pt x="2444566" y="552292"/>
                  </a:lnTo>
                  <a:lnTo>
                    <a:pt x="2444566" y="552433"/>
                  </a:lnTo>
                  <a:lnTo>
                    <a:pt x="2450450" y="572124"/>
                  </a:lnTo>
                  <a:lnTo>
                    <a:pt x="2450450" y="572288"/>
                  </a:lnTo>
                  <a:lnTo>
                    <a:pt x="2456333" y="594452"/>
                  </a:lnTo>
                  <a:lnTo>
                    <a:pt x="2456333" y="594652"/>
                  </a:lnTo>
                  <a:lnTo>
                    <a:pt x="2462217" y="618676"/>
                  </a:lnTo>
                  <a:lnTo>
                    <a:pt x="2462217" y="618876"/>
                  </a:lnTo>
                  <a:lnTo>
                    <a:pt x="2468100" y="644302"/>
                  </a:lnTo>
                  <a:lnTo>
                    <a:pt x="2468100" y="644513"/>
                  </a:lnTo>
                  <a:lnTo>
                    <a:pt x="2473984" y="671011"/>
                  </a:lnTo>
                  <a:lnTo>
                    <a:pt x="2473984" y="671223"/>
                  </a:lnTo>
                  <a:lnTo>
                    <a:pt x="2479867" y="698520"/>
                  </a:lnTo>
                  <a:lnTo>
                    <a:pt x="2479867" y="698744"/>
                  </a:lnTo>
                  <a:lnTo>
                    <a:pt x="2485750" y="726654"/>
                  </a:lnTo>
                  <a:lnTo>
                    <a:pt x="2485750" y="726878"/>
                  </a:lnTo>
                  <a:lnTo>
                    <a:pt x="2491634" y="755259"/>
                  </a:lnTo>
                  <a:lnTo>
                    <a:pt x="2491634" y="755495"/>
                  </a:lnTo>
                  <a:lnTo>
                    <a:pt x="2497517" y="784159"/>
                  </a:lnTo>
                  <a:lnTo>
                    <a:pt x="2497517" y="784394"/>
                  </a:lnTo>
                  <a:lnTo>
                    <a:pt x="2503401" y="813529"/>
                  </a:lnTo>
                  <a:lnTo>
                    <a:pt x="2503401" y="813777"/>
                  </a:lnTo>
                  <a:lnTo>
                    <a:pt x="2509284" y="842641"/>
                  </a:lnTo>
                  <a:lnTo>
                    <a:pt x="2509284" y="842876"/>
                  </a:lnTo>
                  <a:lnTo>
                    <a:pt x="2515168" y="870869"/>
                  </a:lnTo>
                  <a:lnTo>
                    <a:pt x="2515168" y="871093"/>
                  </a:lnTo>
                  <a:lnTo>
                    <a:pt x="2521051" y="897566"/>
                  </a:lnTo>
                  <a:lnTo>
                    <a:pt x="2521051" y="897778"/>
                  </a:lnTo>
                  <a:lnTo>
                    <a:pt x="2526934" y="921967"/>
                  </a:lnTo>
                  <a:lnTo>
                    <a:pt x="2526934" y="922155"/>
                  </a:lnTo>
                  <a:lnTo>
                    <a:pt x="2532818" y="943153"/>
                  </a:lnTo>
                  <a:lnTo>
                    <a:pt x="2532818" y="943306"/>
                  </a:lnTo>
                  <a:lnTo>
                    <a:pt x="2538701" y="959887"/>
                  </a:lnTo>
                  <a:lnTo>
                    <a:pt x="2544585" y="970392"/>
                  </a:lnTo>
                  <a:lnTo>
                    <a:pt x="2550468" y="975114"/>
                  </a:lnTo>
                  <a:lnTo>
                    <a:pt x="2556352" y="977776"/>
                  </a:lnTo>
                  <a:lnTo>
                    <a:pt x="2562235" y="979389"/>
                  </a:lnTo>
                  <a:lnTo>
                    <a:pt x="2568118" y="980366"/>
                  </a:lnTo>
                  <a:lnTo>
                    <a:pt x="2568118" y="980366"/>
                  </a:lnTo>
                  <a:lnTo>
                    <a:pt x="2574002" y="980967"/>
                  </a:lnTo>
                  <a:lnTo>
                    <a:pt x="2579885" y="981332"/>
                  </a:lnTo>
                  <a:lnTo>
                    <a:pt x="2585769" y="981556"/>
                  </a:lnTo>
                  <a:lnTo>
                    <a:pt x="2591652" y="981944"/>
                  </a:lnTo>
                  <a:lnTo>
                    <a:pt x="2593300" y="981980"/>
                  </a:lnTo>
                  <a:lnTo>
                    <a:pt x="2597536" y="981638"/>
                  </a:lnTo>
                  <a:lnTo>
                    <a:pt x="2603419" y="979589"/>
                  </a:lnTo>
                  <a:lnTo>
                    <a:pt x="2609303" y="975185"/>
                  </a:lnTo>
                  <a:lnTo>
                    <a:pt x="2615186" y="968166"/>
                  </a:lnTo>
                  <a:lnTo>
                    <a:pt x="2621069" y="958427"/>
                  </a:lnTo>
                  <a:lnTo>
                    <a:pt x="2626953" y="945932"/>
                  </a:lnTo>
                  <a:lnTo>
                    <a:pt x="2632836" y="930705"/>
                  </a:lnTo>
                  <a:lnTo>
                    <a:pt x="2632836" y="930564"/>
                  </a:lnTo>
                  <a:lnTo>
                    <a:pt x="2638720" y="912616"/>
                  </a:lnTo>
                  <a:lnTo>
                    <a:pt x="2638720" y="912452"/>
                  </a:lnTo>
                  <a:lnTo>
                    <a:pt x="2644603" y="891654"/>
                  </a:lnTo>
                  <a:lnTo>
                    <a:pt x="2644603" y="891478"/>
                  </a:lnTo>
                  <a:lnTo>
                    <a:pt x="2650487" y="868667"/>
                  </a:lnTo>
                  <a:lnTo>
                    <a:pt x="2650487" y="868466"/>
                  </a:lnTo>
                  <a:lnTo>
                    <a:pt x="2656370" y="843830"/>
                  </a:lnTo>
                  <a:lnTo>
                    <a:pt x="2656370" y="843618"/>
                  </a:lnTo>
                  <a:lnTo>
                    <a:pt x="2662253" y="817722"/>
                  </a:lnTo>
                  <a:lnTo>
                    <a:pt x="2662253" y="817498"/>
                  </a:lnTo>
                  <a:lnTo>
                    <a:pt x="2668137" y="790636"/>
                  </a:lnTo>
                  <a:lnTo>
                    <a:pt x="2668137" y="790412"/>
                  </a:lnTo>
                  <a:lnTo>
                    <a:pt x="2674020" y="762820"/>
                  </a:lnTo>
                  <a:lnTo>
                    <a:pt x="2674020" y="762584"/>
                  </a:lnTo>
                  <a:lnTo>
                    <a:pt x="2679904" y="734427"/>
                  </a:lnTo>
                  <a:lnTo>
                    <a:pt x="2679904" y="734191"/>
                  </a:lnTo>
                  <a:lnTo>
                    <a:pt x="2685787" y="705516"/>
                  </a:lnTo>
                  <a:lnTo>
                    <a:pt x="2685787" y="705280"/>
                  </a:lnTo>
                  <a:lnTo>
                    <a:pt x="2691671" y="676133"/>
                  </a:lnTo>
                  <a:lnTo>
                    <a:pt x="2691671" y="675898"/>
                  </a:lnTo>
                  <a:lnTo>
                    <a:pt x="2697554" y="646716"/>
                  </a:lnTo>
                  <a:lnTo>
                    <a:pt x="2697554" y="646480"/>
                  </a:lnTo>
                  <a:lnTo>
                    <a:pt x="2703437" y="618064"/>
                  </a:lnTo>
                  <a:lnTo>
                    <a:pt x="2703437" y="617828"/>
                  </a:lnTo>
                  <a:lnTo>
                    <a:pt x="2709321" y="590318"/>
                  </a:lnTo>
                  <a:lnTo>
                    <a:pt x="2709321" y="590106"/>
                  </a:lnTo>
                  <a:lnTo>
                    <a:pt x="2715204" y="564445"/>
                  </a:lnTo>
                  <a:lnTo>
                    <a:pt x="2715204" y="564245"/>
                  </a:lnTo>
                  <a:lnTo>
                    <a:pt x="2721088" y="541246"/>
                  </a:lnTo>
                  <a:lnTo>
                    <a:pt x="2721088" y="541081"/>
                  </a:lnTo>
                  <a:lnTo>
                    <a:pt x="2726971" y="521791"/>
                  </a:lnTo>
                  <a:lnTo>
                    <a:pt x="2726971" y="521650"/>
                  </a:lnTo>
                  <a:lnTo>
                    <a:pt x="2732855" y="507506"/>
                  </a:lnTo>
                  <a:lnTo>
                    <a:pt x="2738738" y="500016"/>
                  </a:lnTo>
                  <a:lnTo>
                    <a:pt x="2744622" y="496436"/>
                  </a:lnTo>
                  <a:lnTo>
                    <a:pt x="2750505" y="494316"/>
                  </a:lnTo>
                  <a:lnTo>
                    <a:pt x="2756388" y="493033"/>
                  </a:lnTo>
                  <a:lnTo>
                    <a:pt x="2762272" y="492244"/>
                  </a:lnTo>
                  <a:lnTo>
                    <a:pt x="2762272" y="492244"/>
                  </a:lnTo>
                  <a:lnTo>
                    <a:pt x="2768155" y="491761"/>
                  </a:lnTo>
                  <a:lnTo>
                    <a:pt x="2774039" y="491467"/>
                  </a:lnTo>
                  <a:lnTo>
                    <a:pt x="2779922" y="491290"/>
                  </a:lnTo>
                  <a:lnTo>
                    <a:pt x="2779922" y="491278"/>
                  </a:lnTo>
                  <a:lnTo>
                    <a:pt x="2785806" y="491172"/>
                  </a:lnTo>
                  <a:lnTo>
                    <a:pt x="2791689" y="491102"/>
                  </a:lnTo>
                  <a:lnTo>
                    <a:pt x="2797572" y="491066"/>
                  </a:lnTo>
                  <a:lnTo>
                    <a:pt x="2803456" y="491043"/>
                  </a:lnTo>
                  <a:lnTo>
                    <a:pt x="2809339" y="491019"/>
                  </a:lnTo>
                  <a:lnTo>
                    <a:pt x="2815223" y="491019"/>
                  </a:lnTo>
                  <a:lnTo>
                    <a:pt x="2821106" y="491007"/>
                  </a:lnTo>
                  <a:lnTo>
                    <a:pt x="2826990" y="491007"/>
                  </a:lnTo>
                  <a:lnTo>
                    <a:pt x="2832873" y="491007"/>
                  </a:lnTo>
                  <a:lnTo>
                    <a:pt x="2838756" y="491007"/>
                  </a:lnTo>
                  <a:lnTo>
                    <a:pt x="2844640" y="491007"/>
                  </a:lnTo>
                  <a:lnTo>
                    <a:pt x="2850523" y="490996"/>
                  </a:lnTo>
                  <a:lnTo>
                    <a:pt x="2856407" y="490996"/>
                  </a:lnTo>
                  <a:lnTo>
                    <a:pt x="2862290" y="490996"/>
                  </a:lnTo>
                  <a:lnTo>
                    <a:pt x="2868174" y="490996"/>
                  </a:lnTo>
                  <a:lnTo>
                    <a:pt x="2874057" y="490996"/>
                  </a:lnTo>
                  <a:lnTo>
                    <a:pt x="2879940" y="490996"/>
                  </a:lnTo>
                  <a:lnTo>
                    <a:pt x="2885824" y="490996"/>
                  </a:lnTo>
                  <a:lnTo>
                    <a:pt x="2891707" y="490996"/>
                  </a:lnTo>
                  <a:lnTo>
                    <a:pt x="2897591" y="490996"/>
                  </a:lnTo>
                  <a:lnTo>
                    <a:pt x="2903474" y="490996"/>
                  </a:lnTo>
                  <a:lnTo>
                    <a:pt x="2909358" y="490996"/>
                  </a:lnTo>
                  <a:lnTo>
                    <a:pt x="2915241" y="490996"/>
                  </a:lnTo>
                  <a:lnTo>
                    <a:pt x="2921125" y="490996"/>
                  </a:lnTo>
                  <a:lnTo>
                    <a:pt x="2927008" y="490996"/>
                  </a:lnTo>
                  <a:lnTo>
                    <a:pt x="2932891" y="490996"/>
                  </a:lnTo>
                  <a:lnTo>
                    <a:pt x="2938775" y="490996"/>
                  </a:lnTo>
                  <a:lnTo>
                    <a:pt x="2944658" y="490996"/>
                  </a:lnTo>
                  <a:lnTo>
                    <a:pt x="2950542" y="490996"/>
                  </a:lnTo>
                  <a:lnTo>
                    <a:pt x="2956307" y="490996"/>
                  </a:lnTo>
                  <a:lnTo>
                    <a:pt x="2962191" y="490996"/>
                  </a:lnTo>
                  <a:lnTo>
                    <a:pt x="2967133" y="490996"/>
                  </a:lnTo>
                  <a:lnTo>
                    <a:pt x="2968192" y="490996"/>
                  </a:lnTo>
                  <a:lnTo>
                    <a:pt x="2973252" y="490996"/>
                  </a:lnTo>
                  <a:lnTo>
                    <a:pt x="2974075" y="490996"/>
                  </a:lnTo>
                  <a:lnTo>
                    <a:pt x="2979959" y="490996"/>
                  </a:lnTo>
                  <a:lnTo>
                    <a:pt x="2985842" y="490996"/>
                  </a:lnTo>
                  <a:lnTo>
                    <a:pt x="2991726" y="490996"/>
                  </a:lnTo>
                  <a:lnTo>
                    <a:pt x="2997609" y="490996"/>
                  </a:lnTo>
                  <a:lnTo>
                    <a:pt x="3003493" y="490996"/>
                  </a:lnTo>
                  <a:lnTo>
                    <a:pt x="3009376" y="490996"/>
                  </a:lnTo>
                  <a:lnTo>
                    <a:pt x="3015259" y="490996"/>
                  </a:lnTo>
                  <a:lnTo>
                    <a:pt x="3021143" y="490996"/>
                  </a:lnTo>
                  <a:lnTo>
                    <a:pt x="3027026" y="490996"/>
                  </a:lnTo>
                  <a:lnTo>
                    <a:pt x="3032910" y="490996"/>
                  </a:lnTo>
                  <a:lnTo>
                    <a:pt x="3038793" y="490996"/>
                  </a:lnTo>
                  <a:lnTo>
                    <a:pt x="3044677" y="490996"/>
                  </a:lnTo>
                  <a:lnTo>
                    <a:pt x="3050560" y="490996"/>
                  </a:lnTo>
                  <a:lnTo>
                    <a:pt x="3056444" y="490996"/>
                  </a:lnTo>
                  <a:lnTo>
                    <a:pt x="3062327" y="490996"/>
                  </a:lnTo>
                  <a:lnTo>
                    <a:pt x="3068210" y="490996"/>
                  </a:lnTo>
                  <a:lnTo>
                    <a:pt x="3074094" y="490996"/>
                  </a:lnTo>
                  <a:lnTo>
                    <a:pt x="3079977" y="490996"/>
                  </a:lnTo>
                  <a:lnTo>
                    <a:pt x="3085861" y="490996"/>
                  </a:lnTo>
                  <a:lnTo>
                    <a:pt x="3091744" y="490996"/>
                  </a:lnTo>
                  <a:lnTo>
                    <a:pt x="3097628" y="490996"/>
                  </a:lnTo>
                  <a:lnTo>
                    <a:pt x="3103511" y="490996"/>
                  </a:lnTo>
                  <a:lnTo>
                    <a:pt x="3109394" y="490996"/>
                  </a:lnTo>
                  <a:lnTo>
                    <a:pt x="3115278" y="490996"/>
                  </a:lnTo>
                  <a:lnTo>
                    <a:pt x="3121161" y="490996"/>
                  </a:lnTo>
                  <a:lnTo>
                    <a:pt x="3127045" y="490996"/>
                  </a:lnTo>
                  <a:lnTo>
                    <a:pt x="3132928" y="490996"/>
                  </a:lnTo>
                  <a:lnTo>
                    <a:pt x="3138812" y="490996"/>
                  </a:lnTo>
                  <a:lnTo>
                    <a:pt x="3144695" y="490996"/>
                  </a:lnTo>
                  <a:lnTo>
                    <a:pt x="3150578" y="490996"/>
                  </a:lnTo>
                  <a:lnTo>
                    <a:pt x="3156462" y="490996"/>
                  </a:lnTo>
                  <a:lnTo>
                    <a:pt x="3162345" y="490996"/>
                  </a:lnTo>
                  <a:lnTo>
                    <a:pt x="3168229" y="490996"/>
                  </a:lnTo>
                  <a:lnTo>
                    <a:pt x="3174112" y="490996"/>
                  </a:lnTo>
                  <a:lnTo>
                    <a:pt x="3179996" y="490996"/>
                  </a:lnTo>
                  <a:lnTo>
                    <a:pt x="3185879" y="490996"/>
                  </a:lnTo>
                  <a:lnTo>
                    <a:pt x="3191763" y="490996"/>
                  </a:lnTo>
                  <a:lnTo>
                    <a:pt x="3197646" y="490996"/>
                  </a:lnTo>
                  <a:lnTo>
                    <a:pt x="3203529" y="490996"/>
                  </a:lnTo>
                  <a:lnTo>
                    <a:pt x="3209413" y="490996"/>
                  </a:lnTo>
                  <a:lnTo>
                    <a:pt x="3215296" y="490996"/>
                  </a:lnTo>
                  <a:lnTo>
                    <a:pt x="3221180" y="490996"/>
                  </a:lnTo>
                  <a:lnTo>
                    <a:pt x="3227063" y="490996"/>
                  </a:lnTo>
                  <a:lnTo>
                    <a:pt x="3232947" y="490996"/>
                  </a:lnTo>
                  <a:lnTo>
                    <a:pt x="3238830" y="490996"/>
                  </a:lnTo>
                  <a:lnTo>
                    <a:pt x="3244713" y="490996"/>
                  </a:lnTo>
                  <a:lnTo>
                    <a:pt x="3250597" y="490996"/>
                  </a:lnTo>
                  <a:lnTo>
                    <a:pt x="3256480" y="490996"/>
                  </a:lnTo>
                  <a:lnTo>
                    <a:pt x="3262364" y="490996"/>
                  </a:lnTo>
                  <a:lnTo>
                    <a:pt x="3268247" y="490996"/>
                  </a:lnTo>
                  <a:lnTo>
                    <a:pt x="3274131" y="490996"/>
                  </a:lnTo>
                  <a:lnTo>
                    <a:pt x="3280014" y="490996"/>
                  </a:lnTo>
                  <a:lnTo>
                    <a:pt x="3285897" y="490996"/>
                  </a:lnTo>
                  <a:lnTo>
                    <a:pt x="3291781" y="490996"/>
                  </a:lnTo>
                  <a:lnTo>
                    <a:pt x="3297664" y="490996"/>
                  </a:lnTo>
                  <a:lnTo>
                    <a:pt x="3303548" y="490996"/>
                  </a:lnTo>
                  <a:lnTo>
                    <a:pt x="3309431" y="490996"/>
                  </a:lnTo>
                  <a:lnTo>
                    <a:pt x="3315315" y="490996"/>
                  </a:lnTo>
                  <a:lnTo>
                    <a:pt x="3321198" y="490996"/>
                  </a:lnTo>
                  <a:lnTo>
                    <a:pt x="3327081" y="490996"/>
                  </a:lnTo>
                  <a:lnTo>
                    <a:pt x="3332965" y="490996"/>
                  </a:lnTo>
                  <a:lnTo>
                    <a:pt x="3338848" y="490996"/>
                  </a:lnTo>
                  <a:lnTo>
                    <a:pt x="3344732" y="490996"/>
                  </a:lnTo>
                  <a:lnTo>
                    <a:pt x="3350615" y="490996"/>
                  </a:lnTo>
                  <a:lnTo>
                    <a:pt x="3356499" y="490996"/>
                  </a:lnTo>
                  <a:lnTo>
                    <a:pt x="3362382" y="490996"/>
                  </a:lnTo>
                  <a:lnTo>
                    <a:pt x="3368266" y="490996"/>
                  </a:lnTo>
                  <a:lnTo>
                    <a:pt x="3374149" y="490996"/>
                  </a:lnTo>
                  <a:lnTo>
                    <a:pt x="3380032" y="490996"/>
                  </a:lnTo>
                  <a:lnTo>
                    <a:pt x="3385916" y="490996"/>
                  </a:lnTo>
                  <a:lnTo>
                    <a:pt x="3391799" y="490996"/>
                  </a:lnTo>
                  <a:lnTo>
                    <a:pt x="3397683" y="490996"/>
                  </a:lnTo>
                  <a:lnTo>
                    <a:pt x="3403566" y="490996"/>
                  </a:lnTo>
                  <a:lnTo>
                    <a:pt x="3409450" y="490996"/>
                  </a:lnTo>
                  <a:lnTo>
                    <a:pt x="3415333" y="490996"/>
                  </a:lnTo>
                  <a:lnTo>
                    <a:pt x="3421216" y="490996"/>
                  </a:lnTo>
                  <a:lnTo>
                    <a:pt x="3427100" y="490996"/>
                  </a:lnTo>
                  <a:lnTo>
                    <a:pt x="3432983" y="490996"/>
                  </a:lnTo>
                  <a:lnTo>
                    <a:pt x="3438867" y="490996"/>
                  </a:lnTo>
                  <a:lnTo>
                    <a:pt x="3444750" y="490996"/>
                  </a:lnTo>
                  <a:lnTo>
                    <a:pt x="3450634" y="490996"/>
                  </a:lnTo>
                  <a:lnTo>
                    <a:pt x="3456517" y="490996"/>
                  </a:lnTo>
                  <a:lnTo>
                    <a:pt x="3462400" y="490996"/>
                  </a:lnTo>
                  <a:lnTo>
                    <a:pt x="3468284" y="490996"/>
                  </a:lnTo>
                  <a:lnTo>
                    <a:pt x="3474167" y="490996"/>
                  </a:lnTo>
                  <a:lnTo>
                    <a:pt x="3480051" y="490996"/>
                  </a:lnTo>
                  <a:lnTo>
                    <a:pt x="3485934" y="490996"/>
                  </a:lnTo>
                  <a:lnTo>
                    <a:pt x="3491818" y="490996"/>
                  </a:lnTo>
                  <a:lnTo>
                    <a:pt x="3497701" y="490996"/>
                  </a:lnTo>
                  <a:lnTo>
                    <a:pt x="3503585" y="490996"/>
                  </a:lnTo>
                  <a:lnTo>
                    <a:pt x="3509468" y="490996"/>
                  </a:lnTo>
                  <a:lnTo>
                    <a:pt x="3515351" y="490996"/>
                  </a:lnTo>
                  <a:lnTo>
                    <a:pt x="3521235" y="490996"/>
                  </a:lnTo>
                  <a:lnTo>
                    <a:pt x="3527118" y="490996"/>
                  </a:lnTo>
                  <a:lnTo>
                    <a:pt x="3533002" y="490996"/>
                  </a:lnTo>
                  <a:lnTo>
                    <a:pt x="3538885" y="490996"/>
                  </a:lnTo>
                  <a:lnTo>
                    <a:pt x="3544769" y="490996"/>
                  </a:lnTo>
                  <a:lnTo>
                    <a:pt x="3550652" y="490996"/>
                  </a:lnTo>
                  <a:lnTo>
                    <a:pt x="3556535" y="490996"/>
                  </a:lnTo>
                  <a:lnTo>
                    <a:pt x="3562419" y="490996"/>
                  </a:lnTo>
                  <a:lnTo>
                    <a:pt x="3568302" y="490996"/>
                  </a:lnTo>
                  <a:lnTo>
                    <a:pt x="3574186" y="490996"/>
                  </a:lnTo>
                  <a:lnTo>
                    <a:pt x="3580069" y="490996"/>
                  </a:lnTo>
                  <a:lnTo>
                    <a:pt x="3585953" y="490996"/>
                  </a:lnTo>
                  <a:lnTo>
                    <a:pt x="3591836" y="490996"/>
                  </a:lnTo>
                  <a:lnTo>
                    <a:pt x="3597719" y="490996"/>
                  </a:lnTo>
                  <a:lnTo>
                    <a:pt x="3603603" y="490996"/>
                  </a:lnTo>
                  <a:lnTo>
                    <a:pt x="3609486" y="490996"/>
                  </a:lnTo>
                  <a:lnTo>
                    <a:pt x="3615370" y="490996"/>
                  </a:lnTo>
                  <a:lnTo>
                    <a:pt x="3621253" y="490996"/>
                  </a:lnTo>
                  <a:lnTo>
                    <a:pt x="3627137" y="490996"/>
                  </a:lnTo>
                  <a:lnTo>
                    <a:pt x="3633020" y="490996"/>
                  </a:lnTo>
                  <a:lnTo>
                    <a:pt x="3638903" y="490996"/>
                  </a:lnTo>
                  <a:lnTo>
                    <a:pt x="3644787" y="490996"/>
                  </a:lnTo>
                  <a:lnTo>
                    <a:pt x="3650670" y="490996"/>
                  </a:lnTo>
                  <a:lnTo>
                    <a:pt x="3656554" y="490996"/>
                  </a:lnTo>
                  <a:lnTo>
                    <a:pt x="3662437" y="490996"/>
                  </a:lnTo>
                  <a:lnTo>
                    <a:pt x="3668321" y="490996"/>
                  </a:lnTo>
                  <a:lnTo>
                    <a:pt x="3674204" y="490996"/>
                  </a:lnTo>
                  <a:lnTo>
                    <a:pt x="3680088" y="490996"/>
                  </a:lnTo>
                  <a:lnTo>
                    <a:pt x="3685971" y="490996"/>
                  </a:lnTo>
                  <a:lnTo>
                    <a:pt x="3691854" y="490996"/>
                  </a:lnTo>
                  <a:lnTo>
                    <a:pt x="3697738" y="490996"/>
                  </a:lnTo>
                  <a:lnTo>
                    <a:pt x="3703621" y="490996"/>
                  </a:lnTo>
                  <a:lnTo>
                    <a:pt x="3709505" y="490996"/>
                  </a:lnTo>
                  <a:lnTo>
                    <a:pt x="3715388" y="490996"/>
                  </a:lnTo>
                  <a:lnTo>
                    <a:pt x="3721272" y="490996"/>
                  </a:lnTo>
                  <a:lnTo>
                    <a:pt x="3727155" y="490996"/>
                  </a:lnTo>
                  <a:lnTo>
                    <a:pt x="3733038" y="490996"/>
                  </a:lnTo>
                  <a:lnTo>
                    <a:pt x="3738922" y="490996"/>
                  </a:lnTo>
                  <a:lnTo>
                    <a:pt x="3744805" y="490996"/>
                  </a:lnTo>
                  <a:lnTo>
                    <a:pt x="3750689" y="490996"/>
                  </a:lnTo>
                  <a:lnTo>
                    <a:pt x="3756572" y="490996"/>
                  </a:lnTo>
                  <a:lnTo>
                    <a:pt x="3762456" y="490996"/>
                  </a:lnTo>
                  <a:lnTo>
                    <a:pt x="3768339" y="490996"/>
                  </a:lnTo>
                  <a:lnTo>
                    <a:pt x="3774222" y="490996"/>
                  </a:lnTo>
                  <a:lnTo>
                    <a:pt x="3780106" y="490996"/>
                  </a:lnTo>
                  <a:lnTo>
                    <a:pt x="3785989" y="490996"/>
                  </a:lnTo>
                  <a:lnTo>
                    <a:pt x="3791873" y="490996"/>
                  </a:lnTo>
                  <a:lnTo>
                    <a:pt x="3797756" y="490996"/>
                  </a:lnTo>
                  <a:lnTo>
                    <a:pt x="3803640" y="490996"/>
                  </a:lnTo>
                  <a:lnTo>
                    <a:pt x="3809523" y="490996"/>
                  </a:lnTo>
                  <a:lnTo>
                    <a:pt x="3815407" y="490996"/>
                  </a:lnTo>
                  <a:lnTo>
                    <a:pt x="3821290" y="490996"/>
                  </a:lnTo>
                  <a:lnTo>
                    <a:pt x="3827173" y="490996"/>
                  </a:lnTo>
                  <a:lnTo>
                    <a:pt x="3830115" y="490996"/>
                  </a:lnTo>
                </a:path>
              </a:pathLst>
            </a:custGeom>
            <a:ln w="2355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855134" y="4620537"/>
              <a:ext cx="1015365" cy="380365"/>
            </a:xfrm>
            <a:custGeom>
              <a:avLst/>
              <a:gdLst/>
              <a:ahLst/>
              <a:cxnLst/>
              <a:rect l="l" t="t" r="r" b="b"/>
              <a:pathLst>
                <a:path w="1015365" h="380364">
                  <a:moveTo>
                    <a:pt x="1014892" y="0"/>
                  </a:moveTo>
                  <a:lnTo>
                    <a:pt x="0" y="0"/>
                  </a:lnTo>
                  <a:lnTo>
                    <a:pt x="0" y="379790"/>
                  </a:lnTo>
                  <a:lnTo>
                    <a:pt x="1014892" y="379790"/>
                  </a:lnTo>
                  <a:lnTo>
                    <a:pt x="1014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8278977" y="4678619"/>
              <a:ext cx="198036" cy="91385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890435" y="4723251"/>
              <a:ext cx="353060" cy="0"/>
            </a:xfrm>
            <a:custGeom>
              <a:avLst/>
              <a:gdLst/>
              <a:ahLst/>
              <a:cxnLst/>
              <a:rect l="l" t="t" r="r" b="b"/>
              <a:pathLst>
                <a:path w="353059">
                  <a:moveTo>
                    <a:pt x="0" y="0"/>
                  </a:moveTo>
                  <a:lnTo>
                    <a:pt x="353006" y="0"/>
                  </a:lnTo>
                </a:path>
              </a:pathLst>
            </a:custGeom>
            <a:ln w="2355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8269916" y="4854441"/>
              <a:ext cx="554990" cy="90170"/>
            </a:xfrm>
            <a:custGeom>
              <a:avLst/>
              <a:gdLst/>
              <a:ahLst/>
              <a:cxnLst/>
              <a:rect l="l" t="t" r="r" b="b"/>
              <a:pathLst>
                <a:path w="554990" h="90170">
                  <a:moveTo>
                    <a:pt x="53186" y="0"/>
                  </a:moveTo>
                  <a:lnTo>
                    <a:pt x="34359" y="0"/>
                  </a:lnTo>
                  <a:lnTo>
                    <a:pt x="0" y="88323"/>
                  </a:lnTo>
                  <a:lnTo>
                    <a:pt x="18944" y="88323"/>
                  </a:lnTo>
                  <a:lnTo>
                    <a:pt x="26240" y="68303"/>
                  </a:lnTo>
                  <a:lnTo>
                    <a:pt x="80576" y="68303"/>
                  </a:lnTo>
                  <a:lnTo>
                    <a:pt x="74578" y="53347"/>
                  </a:lnTo>
                  <a:lnTo>
                    <a:pt x="31652" y="53347"/>
                  </a:lnTo>
                  <a:lnTo>
                    <a:pt x="43655" y="20608"/>
                  </a:lnTo>
                  <a:lnTo>
                    <a:pt x="61450" y="20608"/>
                  </a:lnTo>
                  <a:lnTo>
                    <a:pt x="53186" y="0"/>
                  </a:lnTo>
                  <a:close/>
                </a:path>
                <a:path w="554990" h="90170">
                  <a:moveTo>
                    <a:pt x="80576" y="68303"/>
                  </a:moveTo>
                  <a:lnTo>
                    <a:pt x="61540" y="68303"/>
                  </a:lnTo>
                  <a:lnTo>
                    <a:pt x="69189" y="88323"/>
                  </a:lnTo>
                  <a:lnTo>
                    <a:pt x="88604" y="88323"/>
                  </a:lnTo>
                  <a:lnTo>
                    <a:pt x="80576" y="68303"/>
                  </a:lnTo>
                  <a:close/>
                </a:path>
                <a:path w="554990" h="90170">
                  <a:moveTo>
                    <a:pt x="61450" y="20608"/>
                  </a:moveTo>
                  <a:lnTo>
                    <a:pt x="43655" y="20608"/>
                  </a:lnTo>
                  <a:lnTo>
                    <a:pt x="55774" y="53347"/>
                  </a:lnTo>
                  <a:lnTo>
                    <a:pt x="74578" y="53347"/>
                  </a:lnTo>
                  <a:lnTo>
                    <a:pt x="61450" y="20608"/>
                  </a:lnTo>
                  <a:close/>
                </a:path>
                <a:path w="554990" h="90170">
                  <a:moveTo>
                    <a:pt x="135671" y="22846"/>
                  </a:moveTo>
                  <a:lnTo>
                    <a:pt x="118374" y="22846"/>
                  </a:lnTo>
                  <a:lnTo>
                    <a:pt x="110843" y="25790"/>
                  </a:lnTo>
                  <a:lnTo>
                    <a:pt x="96841" y="56409"/>
                  </a:lnTo>
                  <a:lnTo>
                    <a:pt x="97368" y="63830"/>
                  </a:lnTo>
                  <a:lnTo>
                    <a:pt x="118257" y="89736"/>
                  </a:lnTo>
                  <a:lnTo>
                    <a:pt x="135789" y="89736"/>
                  </a:lnTo>
                  <a:lnTo>
                    <a:pt x="142379" y="87852"/>
                  </a:lnTo>
                  <a:lnTo>
                    <a:pt x="147321" y="83966"/>
                  </a:lnTo>
                  <a:lnTo>
                    <a:pt x="152145" y="80079"/>
                  </a:lnTo>
                  <a:lnTo>
                    <a:pt x="154498" y="75958"/>
                  </a:lnTo>
                  <a:lnTo>
                    <a:pt x="124022" y="75958"/>
                  </a:lnTo>
                  <a:lnTo>
                    <a:pt x="120610" y="74427"/>
                  </a:lnTo>
                  <a:lnTo>
                    <a:pt x="118139" y="71247"/>
                  </a:lnTo>
                  <a:lnTo>
                    <a:pt x="115550" y="68185"/>
                  </a:lnTo>
                  <a:lnTo>
                    <a:pt x="114256" y="62768"/>
                  </a:lnTo>
                  <a:lnTo>
                    <a:pt x="114256" y="48401"/>
                  </a:lnTo>
                  <a:lnTo>
                    <a:pt x="115550" y="43455"/>
                  </a:lnTo>
                  <a:lnTo>
                    <a:pt x="118124" y="40393"/>
                  </a:lnTo>
                  <a:lnTo>
                    <a:pt x="120492" y="37684"/>
                  </a:lnTo>
                  <a:lnTo>
                    <a:pt x="123905" y="36153"/>
                  </a:lnTo>
                  <a:lnTo>
                    <a:pt x="154231" y="36153"/>
                  </a:lnTo>
                  <a:lnTo>
                    <a:pt x="151086" y="31207"/>
                  </a:lnTo>
                  <a:lnTo>
                    <a:pt x="146497" y="27910"/>
                  </a:lnTo>
                  <a:lnTo>
                    <a:pt x="141908" y="24495"/>
                  </a:lnTo>
                  <a:lnTo>
                    <a:pt x="135671" y="22846"/>
                  </a:lnTo>
                  <a:close/>
                </a:path>
                <a:path w="554990" h="90170">
                  <a:moveTo>
                    <a:pt x="140614" y="63828"/>
                  </a:moveTo>
                  <a:lnTo>
                    <a:pt x="131553" y="75958"/>
                  </a:lnTo>
                  <a:lnTo>
                    <a:pt x="154498" y="75958"/>
                  </a:lnTo>
                  <a:lnTo>
                    <a:pt x="155440" y="74309"/>
                  </a:lnTo>
                  <a:lnTo>
                    <a:pt x="157205" y="66654"/>
                  </a:lnTo>
                  <a:lnTo>
                    <a:pt x="140614" y="63828"/>
                  </a:lnTo>
                  <a:close/>
                </a:path>
                <a:path w="554990" h="90170">
                  <a:moveTo>
                    <a:pt x="154231" y="36153"/>
                  </a:moveTo>
                  <a:lnTo>
                    <a:pt x="131318" y="36153"/>
                  </a:lnTo>
                  <a:lnTo>
                    <a:pt x="133906" y="37095"/>
                  </a:lnTo>
                  <a:lnTo>
                    <a:pt x="137907" y="40393"/>
                  </a:lnTo>
                  <a:lnTo>
                    <a:pt x="139084" y="42984"/>
                  </a:lnTo>
                  <a:lnTo>
                    <a:pt x="139672" y="46281"/>
                  </a:lnTo>
                  <a:lnTo>
                    <a:pt x="156381" y="43219"/>
                  </a:lnTo>
                  <a:lnTo>
                    <a:pt x="154381" y="36389"/>
                  </a:lnTo>
                  <a:lnTo>
                    <a:pt x="154231" y="36153"/>
                  </a:lnTo>
                  <a:close/>
                </a:path>
                <a:path w="554990" h="90170">
                  <a:moveTo>
                    <a:pt x="188152" y="0"/>
                  </a:moveTo>
                  <a:lnTo>
                    <a:pt x="171207" y="0"/>
                  </a:lnTo>
                  <a:lnTo>
                    <a:pt x="171207" y="88323"/>
                  </a:lnTo>
                  <a:lnTo>
                    <a:pt x="188152" y="88323"/>
                  </a:lnTo>
                  <a:lnTo>
                    <a:pt x="188152" y="50874"/>
                  </a:lnTo>
                  <a:lnTo>
                    <a:pt x="188622" y="46870"/>
                  </a:lnTo>
                  <a:lnTo>
                    <a:pt x="189681" y="44043"/>
                  </a:lnTo>
                  <a:lnTo>
                    <a:pt x="190740" y="41335"/>
                  </a:lnTo>
                  <a:lnTo>
                    <a:pt x="192270" y="39215"/>
                  </a:lnTo>
                  <a:lnTo>
                    <a:pt x="194506" y="37920"/>
                  </a:lnTo>
                  <a:lnTo>
                    <a:pt x="196742" y="36507"/>
                  </a:lnTo>
                  <a:lnTo>
                    <a:pt x="199213" y="35800"/>
                  </a:lnTo>
                  <a:lnTo>
                    <a:pt x="228144" y="35800"/>
                  </a:lnTo>
                  <a:lnTo>
                    <a:pt x="228041" y="35329"/>
                  </a:lnTo>
                  <a:lnTo>
                    <a:pt x="226865" y="32856"/>
                  </a:lnTo>
                  <a:lnTo>
                    <a:pt x="226623" y="32503"/>
                  </a:lnTo>
                  <a:lnTo>
                    <a:pt x="188152" y="32503"/>
                  </a:lnTo>
                  <a:lnTo>
                    <a:pt x="188152" y="0"/>
                  </a:lnTo>
                  <a:close/>
                </a:path>
                <a:path w="554990" h="90170">
                  <a:moveTo>
                    <a:pt x="228144" y="35800"/>
                  </a:moveTo>
                  <a:lnTo>
                    <a:pt x="204508" y="35800"/>
                  </a:lnTo>
                  <a:lnTo>
                    <a:pt x="206508" y="36389"/>
                  </a:lnTo>
                  <a:lnTo>
                    <a:pt x="209803" y="38509"/>
                  </a:lnTo>
                  <a:lnTo>
                    <a:pt x="212509" y="88323"/>
                  </a:lnTo>
                  <a:lnTo>
                    <a:pt x="229453" y="88323"/>
                  </a:lnTo>
                  <a:lnTo>
                    <a:pt x="229375" y="43572"/>
                  </a:lnTo>
                  <a:lnTo>
                    <a:pt x="229218" y="40746"/>
                  </a:lnTo>
                  <a:lnTo>
                    <a:pt x="228144" y="35800"/>
                  </a:lnTo>
                  <a:close/>
                </a:path>
                <a:path w="554990" h="90170">
                  <a:moveTo>
                    <a:pt x="211568" y="22846"/>
                  </a:moveTo>
                  <a:lnTo>
                    <a:pt x="200154" y="22846"/>
                  </a:lnTo>
                  <a:lnTo>
                    <a:pt x="193564" y="26025"/>
                  </a:lnTo>
                  <a:lnTo>
                    <a:pt x="188152" y="32503"/>
                  </a:lnTo>
                  <a:lnTo>
                    <a:pt x="226623" y="32503"/>
                  </a:lnTo>
                  <a:lnTo>
                    <a:pt x="225335" y="30618"/>
                  </a:lnTo>
                  <a:lnTo>
                    <a:pt x="223688" y="28381"/>
                  </a:lnTo>
                  <a:lnTo>
                    <a:pt x="221334" y="26497"/>
                  </a:lnTo>
                  <a:lnTo>
                    <a:pt x="218275" y="25083"/>
                  </a:lnTo>
                  <a:lnTo>
                    <a:pt x="215098" y="23552"/>
                  </a:lnTo>
                  <a:lnTo>
                    <a:pt x="211568" y="22846"/>
                  </a:lnTo>
                  <a:close/>
                </a:path>
                <a:path w="554990" h="90170">
                  <a:moveTo>
                    <a:pt x="265813" y="0"/>
                  </a:moveTo>
                  <a:lnTo>
                    <a:pt x="248869" y="0"/>
                  </a:lnTo>
                  <a:lnTo>
                    <a:pt x="248869" y="15662"/>
                  </a:lnTo>
                  <a:lnTo>
                    <a:pt x="265813" y="15662"/>
                  </a:lnTo>
                  <a:lnTo>
                    <a:pt x="265813" y="0"/>
                  </a:lnTo>
                  <a:close/>
                </a:path>
                <a:path w="554990" h="90170">
                  <a:moveTo>
                    <a:pt x="265813" y="24259"/>
                  </a:moveTo>
                  <a:lnTo>
                    <a:pt x="248869" y="24259"/>
                  </a:lnTo>
                  <a:lnTo>
                    <a:pt x="248869" y="88323"/>
                  </a:lnTo>
                  <a:lnTo>
                    <a:pt x="265813" y="88323"/>
                  </a:lnTo>
                  <a:lnTo>
                    <a:pt x="265813" y="24259"/>
                  </a:lnTo>
                  <a:close/>
                </a:path>
                <a:path w="554990" h="90170">
                  <a:moveTo>
                    <a:pt x="318176" y="22846"/>
                  </a:moveTo>
                  <a:lnTo>
                    <a:pt x="300172" y="22846"/>
                  </a:lnTo>
                  <a:lnTo>
                    <a:pt x="293112" y="25908"/>
                  </a:lnTo>
                  <a:lnTo>
                    <a:pt x="279227" y="56762"/>
                  </a:lnTo>
                  <a:lnTo>
                    <a:pt x="279227" y="65712"/>
                  </a:lnTo>
                  <a:lnTo>
                    <a:pt x="310292" y="89736"/>
                  </a:lnTo>
                  <a:lnTo>
                    <a:pt x="317352" y="89736"/>
                  </a:lnTo>
                  <a:lnTo>
                    <a:pt x="323235" y="88205"/>
                  </a:lnTo>
                  <a:lnTo>
                    <a:pt x="327824" y="84908"/>
                  </a:lnTo>
                  <a:lnTo>
                    <a:pt x="332531" y="81728"/>
                  </a:lnTo>
                  <a:lnTo>
                    <a:pt x="335858" y="77135"/>
                  </a:lnTo>
                  <a:lnTo>
                    <a:pt x="306526" y="77135"/>
                  </a:lnTo>
                  <a:lnTo>
                    <a:pt x="303349" y="75722"/>
                  </a:lnTo>
                  <a:lnTo>
                    <a:pt x="300761" y="72896"/>
                  </a:lnTo>
                  <a:lnTo>
                    <a:pt x="298054" y="70187"/>
                  </a:lnTo>
                  <a:lnTo>
                    <a:pt x="296760" y="66183"/>
                  </a:lnTo>
                  <a:lnTo>
                    <a:pt x="296642" y="61237"/>
                  </a:lnTo>
                  <a:lnTo>
                    <a:pt x="339003" y="61237"/>
                  </a:lnTo>
                  <a:lnTo>
                    <a:pt x="338648" y="52140"/>
                  </a:lnTo>
                  <a:lnTo>
                    <a:pt x="338419" y="50874"/>
                  </a:lnTo>
                  <a:lnTo>
                    <a:pt x="296878" y="50874"/>
                  </a:lnTo>
                  <a:lnTo>
                    <a:pt x="296988" y="45928"/>
                  </a:lnTo>
                  <a:lnTo>
                    <a:pt x="298054" y="42513"/>
                  </a:lnTo>
                  <a:lnTo>
                    <a:pt x="300525" y="39922"/>
                  </a:lnTo>
                  <a:lnTo>
                    <a:pt x="302879" y="37213"/>
                  </a:lnTo>
                  <a:lnTo>
                    <a:pt x="305938" y="35800"/>
                  </a:lnTo>
                  <a:lnTo>
                    <a:pt x="333479" y="35800"/>
                  </a:lnTo>
                  <a:lnTo>
                    <a:pt x="331119" y="32267"/>
                  </a:lnTo>
                  <a:lnTo>
                    <a:pt x="325589" y="26025"/>
                  </a:lnTo>
                  <a:lnTo>
                    <a:pt x="318176" y="22846"/>
                  </a:lnTo>
                  <a:close/>
                </a:path>
                <a:path w="554990" h="90170">
                  <a:moveTo>
                    <a:pt x="321235" y="67950"/>
                  </a:moveTo>
                  <a:lnTo>
                    <a:pt x="320294" y="71129"/>
                  </a:lnTo>
                  <a:lnTo>
                    <a:pt x="318999" y="73485"/>
                  </a:lnTo>
                  <a:lnTo>
                    <a:pt x="315352" y="76429"/>
                  </a:lnTo>
                  <a:lnTo>
                    <a:pt x="313116" y="77135"/>
                  </a:lnTo>
                  <a:lnTo>
                    <a:pt x="335858" y="77135"/>
                  </a:lnTo>
                  <a:lnTo>
                    <a:pt x="338179" y="70776"/>
                  </a:lnTo>
                  <a:lnTo>
                    <a:pt x="321235" y="67950"/>
                  </a:lnTo>
                  <a:close/>
                </a:path>
                <a:path w="554990" h="90170">
                  <a:moveTo>
                    <a:pt x="333479" y="35800"/>
                  </a:moveTo>
                  <a:lnTo>
                    <a:pt x="313116" y="35800"/>
                  </a:lnTo>
                  <a:lnTo>
                    <a:pt x="316058" y="37095"/>
                  </a:lnTo>
                  <a:lnTo>
                    <a:pt x="318411" y="39686"/>
                  </a:lnTo>
                  <a:lnTo>
                    <a:pt x="320882" y="42159"/>
                  </a:lnTo>
                  <a:lnTo>
                    <a:pt x="322059" y="45928"/>
                  </a:lnTo>
                  <a:lnTo>
                    <a:pt x="322176" y="50874"/>
                  </a:lnTo>
                  <a:lnTo>
                    <a:pt x="338419" y="50874"/>
                  </a:lnTo>
                  <a:lnTo>
                    <a:pt x="337223" y="44279"/>
                  </a:lnTo>
                  <a:lnTo>
                    <a:pt x="334717" y="37655"/>
                  </a:lnTo>
                  <a:lnTo>
                    <a:pt x="333479" y="35800"/>
                  </a:lnTo>
                  <a:close/>
                </a:path>
                <a:path w="554990" h="90170">
                  <a:moveTo>
                    <a:pt x="364419" y="24259"/>
                  </a:moveTo>
                  <a:lnTo>
                    <a:pt x="346651" y="24259"/>
                  </a:lnTo>
                  <a:lnTo>
                    <a:pt x="372421" y="88323"/>
                  </a:lnTo>
                  <a:lnTo>
                    <a:pt x="387718" y="88323"/>
                  </a:lnTo>
                  <a:lnTo>
                    <a:pt x="395801" y="67950"/>
                  </a:lnTo>
                  <a:lnTo>
                    <a:pt x="379952" y="67950"/>
                  </a:lnTo>
                  <a:lnTo>
                    <a:pt x="376539" y="56998"/>
                  </a:lnTo>
                  <a:lnTo>
                    <a:pt x="364419" y="24259"/>
                  </a:lnTo>
                  <a:close/>
                </a:path>
                <a:path w="554990" h="90170">
                  <a:moveTo>
                    <a:pt x="413134" y="24259"/>
                  </a:moveTo>
                  <a:lnTo>
                    <a:pt x="395719" y="24259"/>
                  </a:lnTo>
                  <a:lnTo>
                    <a:pt x="383599" y="56998"/>
                  </a:lnTo>
                  <a:lnTo>
                    <a:pt x="382893" y="58764"/>
                  </a:lnTo>
                  <a:lnTo>
                    <a:pt x="382305" y="60648"/>
                  </a:lnTo>
                  <a:lnTo>
                    <a:pt x="381717" y="62415"/>
                  </a:lnTo>
                  <a:lnTo>
                    <a:pt x="381481" y="63357"/>
                  </a:lnTo>
                  <a:lnTo>
                    <a:pt x="379952" y="67950"/>
                  </a:lnTo>
                  <a:lnTo>
                    <a:pt x="395801" y="67950"/>
                  </a:lnTo>
                  <a:lnTo>
                    <a:pt x="413134" y="24259"/>
                  </a:lnTo>
                  <a:close/>
                </a:path>
                <a:path w="554990" h="90170">
                  <a:moveTo>
                    <a:pt x="459496" y="22846"/>
                  </a:moveTo>
                  <a:lnTo>
                    <a:pt x="441492" y="22846"/>
                  </a:lnTo>
                  <a:lnTo>
                    <a:pt x="434432" y="25908"/>
                  </a:lnTo>
                  <a:lnTo>
                    <a:pt x="420665" y="56762"/>
                  </a:lnTo>
                  <a:lnTo>
                    <a:pt x="420665" y="65712"/>
                  </a:lnTo>
                  <a:lnTo>
                    <a:pt x="451612" y="89736"/>
                  </a:lnTo>
                  <a:lnTo>
                    <a:pt x="458672" y="89736"/>
                  </a:lnTo>
                  <a:lnTo>
                    <a:pt x="464555" y="88205"/>
                  </a:lnTo>
                  <a:lnTo>
                    <a:pt x="469145" y="84908"/>
                  </a:lnTo>
                  <a:lnTo>
                    <a:pt x="473851" y="81728"/>
                  </a:lnTo>
                  <a:lnTo>
                    <a:pt x="477178" y="77135"/>
                  </a:lnTo>
                  <a:lnTo>
                    <a:pt x="447964" y="77135"/>
                  </a:lnTo>
                  <a:lnTo>
                    <a:pt x="444669" y="75722"/>
                  </a:lnTo>
                  <a:lnTo>
                    <a:pt x="442081" y="72896"/>
                  </a:lnTo>
                  <a:lnTo>
                    <a:pt x="439492" y="70187"/>
                  </a:lnTo>
                  <a:lnTo>
                    <a:pt x="438080" y="66183"/>
                  </a:lnTo>
                  <a:lnTo>
                    <a:pt x="437962" y="61237"/>
                  </a:lnTo>
                  <a:lnTo>
                    <a:pt x="480323" y="61237"/>
                  </a:lnTo>
                  <a:lnTo>
                    <a:pt x="479968" y="52140"/>
                  </a:lnTo>
                  <a:lnTo>
                    <a:pt x="479739" y="50874"/>
                  </a:lnTo>
                  <a:lnTo>
                    <a:pt x="438315" y="50874"/>
                  </a:lnTo>
                  <a:lnTo>
                    <a:pt x="438308" y="45928"/>
                  </a:lnTo>
                  <a:lnTo>
                    <a:pt x="439374" y="42513"/>
                  </a:lnTo>
                  <a:lnTo>
                    <a:pt x="441845" y="39922"/>
                  </a:lnTo>
                  <a:lnTo>
                    <a:pt x="444199" y="37213"/>
                  </a:lnTo>
                  <a:lnTo>
                    <a:pt x="447258" y="35800"/>
                  </a:lnTo>
                  <a:lnTo>
                    <a:pt x="474799" y="35800"/>
                  </a:lnTo>
                  <a:lnTo>
                    <a:pt x="472439" y="32267"/>
                  </a:lnTo>
                  <a:lnTo>
                    <a:pt x="467026" y="26025"/>
                  </a:lnTo>
                  <a:lnTo>
                    <a:pt x="459496" y="22846"/>
                  </a:lnTo>
                  <a:close/>
                </a:path>
                <a:path w="554990" h="90170">
                  <a:moveTo>
                    <a:pt x="462555" y="67950"/>
                  </a:moveTo>
                  <a:lnTo>
                    <a:pt x="454436" y="77135"/>
                  </a:lnTo>
                  <a:lnTo>
                    <a:pt x="477178" y="77135"/>
                  </a:lnTo>
                  <a:lnTo>
                    <a:pt x="479499" y="70776"/>
                  </a:lnTo>
                  <a:lnTo>
                    <a:pt x="462555" y="67950"/>
                  </a:lnTo>
                  <a:close/>
                </a:path>
                <a:path w="554990" h="90170">
                  <a:moveTo>
                    <a:pt x="474799" y="35800"/>
                  </a:moveTo>
                  <a:lnTo>
                    <a:pt x="454436" y="35800"/>
                  </a:lnTo>
                  <a:lnTo>
                    <a:pt x="457378" y="37095"/>
                  </a:lnTo>
                  <a:lnTo>
                    <a:pt x="459731" y="39686"/>
                  </a:lnTo>
                  <a:lnTo>
                    <a:pt x="462202" y="42159"/>
                  </a:lnTo>
                  <a:lnTo>
                    <a:pt x="463496" y="45928"/>
                  </a:lnTo>
                  <a:lnTo>
                    <a:pt x="463614" y="50874"/>
                  </a:lnTo>
                  <a:lnTo>
                    <a:pt x="479739" y="50874"/>
                  </a:lnTo>
                  <a:lnTo>
                    <a:pt x="478543" y="44279"/>
                  </a:lnTo>
                  <a:lnTo>
                    <a:pt x="476037" y="37655"/>
                  </a:lnTo>
                  <a:lnTo>
                    <a:pt x="474799" y="35800"/>
                  </a:lnTo>
                  <a:close/>
                </a:path>
                <a:path w="554990" h="90170">
                  <a:moveTo>
                    <a:pt x="526567" y="22846"/>
                  </a:moveTo>
                  <a:lnTo>
                    <a:pt x="511623" y="22846"/>
                  </a:lnTo>
                  <a:lnTo>
                    <a:pt x="505151" y="25672"/>
                  </a:lnTo>
                  <a:lnTo>
                    <a:pt x="492443" y="56055"/>
                  </a:lnTo>
                  <a:lnTo>
                    <a:pt x="492930" y="63581"/>
                  </a:lnTo>
                  <a:lnTo>
                    <a:pt x="511858" y="89736"/>
                  </a:lnTo>
                  <a:lnTo>
                    <a:pt x="522801" y="89736"/>
                  </a:lnTo>
                  <a:lnTo>
                    <a:pt x="526332" y="88912"/>
                  </a:lnTo>
                  <a:lnTo>
                    <a:pt x="529862" y="87145"/>
                  </a:lnTo>
                  <a:lnTo>
                    <a:pt x="533509" y="85379"/>
                  </a:lnTo>
                  <a:lnTo>
                    <a:pt x="536569" y="82552"/>
                  </a:lnTo>
                  <a:lnTo>
                    <a:pt x="539157" y="78902"/>
                  </a:lnTo>
                  <a:lnTo>
                    <a:pt x="554925" y="78902"/>
                  </a:lnTo>
                  <a:lnTo>
                    <a:pt x="554925" y="76429"/>
                  </a:lnTo>
                  <a:lnTo>
                    <a:pt x="519036" y="76429"/>
                  </a:lnTo>
                  <a:lnTo>
                    <a:pt x="515271" y="74191"/>
                  </a:lnTo>
                  <a:lnTo>
                    <a:pt x="510682" y="66772"/>
                  </a:lnTo>
                  <a:lnTo>
                    <a:pt x="509740" y="61826"/>
                  </a:lnTo>
                  <a:lnTo>
                    <a:pt x="509799" y="48415"/>
                  </a:lnTo>
                  <a:lnTo>
                    <a:pt x="511035" y="43808"/>
                  </a:lnTo>
                  <a:lnTo>
                    <a:pt x="516447" y="37449"/>
                  </a:lnTo>
                  <a:lnTo>
                    <a:pt x="519860" y="35800"/>
                  </a:lnTo>
                  <a:lnTo>
                    <a:pt x="554925" y="35800"/>
                  </a:lnTo>
                  <a:lnTo>
                    <a:pt x="554925" y="31796"/>
                  </a:lnTo>
                  <a:lnTo>
                    <a:pt x="537981" y="31796"/>
                  </a:lnTo>
                  <a:lnTo>
                    <a:pt x="532686" y="25790"/>
                  </a:lnTo>
                  <a:lnTo>
                    <a:pt x="526567" y="22846"/>
                  </a:lnTo>
                  <a:close/>
                </a:path>
                <a:path w="554990" h="90170">
                  <a:moveTo>
                    <a:pt x="554925" y="78902"/>
                  </a:moveTo>
                  <a:lnTo>
                    <a:pt x="539157" y="78902"/>
                  </a:lnTo>
                  <a:lnTo>
                    <a:pt x="539157" y="88323"/>
                  </a:lnTo>
                  <a:lnTo>
                    <a:pt x="554925" y="88323"/>
                  </a:lnTo>
                  <a:lnTo>
                    <a:pt x="554925" y="78902"/>
                  </a:lnTo>
                  <a:close/>
                </a:path>
                <a:path w="554990" h="90170">
                  <a:moveTo>
                    <a:pt x="554925" y="35800"/>
                  </a:moveTo>
                  <a:lnTo>
                    <a:pt x="527979" y="35800"/>
                  </a:lnTo>
                  <a:lnTo>
                    <a:pt x="531391" y="37449"/>
                  </a:lnTo>
                  <a:lnTo>
                    <a:pt x="534098" y="40628"/>
                  </a:lnTo>
                  <a:lnTo>
                    <a:pt x="536686" y="43926"/>
                  </a:lnTo>
                  <a:lnTo>
                    <a:pt x="537783" y="48415"/>
                  </a:lnTo>
                  <a:lnTo>
                    <a:pt x="537860" y="63581"/>
                  </a:lnTo>
                  <a:lnTo>
                    <a:pt x="536686" y="68067"/>
                  </a:lnTo>
                  <a:lnTo>
                    <a:pt x="533980" y="71483"/>
                  </a:lnTo>
                  <a:lnTo>
                    <a:pt x="531156" y="74780"/>
                  </a:lnTo>
                  <a:lnTo>
                    <a:pt x="527861" y="76429"/>
                  </a:lnTo>
                  <a:lnTo>
                    <a:pt x="554925" y="76429"/>
                  </a:lnTo>
                  <a:lnTo>
                    <a:pt x="554925" y="35800"/>
                  </a:lnTo>
                  <a:close/>
                </a:path>
                <a:path w="554990" h="90170">
                  <a:moveTo>
                    <a:pt x="554925" y="0"/>
                  </a:moveTo>
                  <a:lnTo>
                    <a:pt x="537981" y="0"/>
                  </a:lnTo>
                  <a:lnTo>
                    <a:pt x="537981" y="31796"/>
                  </a:lnTo>
                  <a:lnTo>
                    <a:pt x="554925" y="31796"/>
                  </a:lnTo>
                  <a:lnTo>
                    <a:pt x="5549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890435" y="4897543"/>
              <a:ext cx="353060" cy="0"/>
            </a:xfrm>
            <a:custGeom>
              <a:avLst/>
              <a:gdLst/>
              <a:ahLst/>
              <a:cxnLst/>
              <a:rect l="l" t="t" r="r" b="b"/>
              <a:pathLst>
                <a:path w="353059">
                  <a:moveTo>
                    <a:pt x="0" y="0"/>
                  </a:moveTo>
                  <a:lnTo>
                    <a:pt x="353006" y="0"/>
                  </a:lnTo>
                </a:path>
              </a:pathLst>
            </a:custGeom>
            <a:ln w="2355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843367" y="4608784"/>
              <a:ext cx="1038860" cy="403860"/>
            </a:xfrm>
            <a:custGeom>
              <a:avLst/>
              <a:gdLst/>
              <a:ahLst/>
              <a:cxnLst/>
              <a:rect l="l" t="t" r="r" b="b"/>
              <a:pathLst>
                <a:path w="1038859" h="403860">
                  <a:moveTo>
                    <a:pt x="1038426" y="0"/>
                  </a:moveTo>
                  <a:lnTo>
                    <a:pt x="0" y="0"/>
                  </a:lnTo>
                  <a:lnTo>
                    <a:pt x="0" y="403320"/>
                  </a:lnTo>
                  <a:lnTo>
                    <a:pt x="1038426" y="403320"/>
                  </a:lnTo>
                  <a:lnTo>
                    <a:pt x="1038426" y="391543"/>
                  </a:lnTo>
                  <a:lnTo>
                    <a:pt x="23533" y="391543"/>
                  </a:lnTo>
                  <a:lnTo>
                    <a:pt x="11766" y="379767"/>
                  </a:lnTo>
                  <a:lnTo>
                    <a:pt x="23533" y="379767"/>
                  </a:lnTo>
                  <a:lnTo>
                    <a:pt x="23533" y="23552"/>
                  </a:lnTo>
                  <a:lnTo>
                    <a:pt x="11766" y="23552"/>
                  </a:lnTo>
                  <a:lnTo>
                    <a:pt x="23533" y="11776"/>
                  </a:lnTo>
                  <a:lnTo>
                    <a:pt x="1038426" y="11776"/>
                  </a:lnTo>
                  <a:lnTo>
                    <a:pt x="1038426" y="0"/>
                  </a:lnTo>
                  <a:close/>
                </a:path>
                <a:path w="1038859" h="403860">
                  <a:moveTo>
                    <a:pt x="23533" y="379767"/>
                  </a:moveTo>
                  <a:lnTo>
                    <a:pt x="11766" y="379767"/>
                  </a:lnTo>
                  <a:lnTo>
                    <a:pt x="23533" y="391543"/>
                  </a:lnTo>
                  <a:lnTo>
                    <a:pt x="23533" y="379767"/>
                  </a:lnTo>
                  <a:close/>
                </a:path>
                <a:path w="1038859" h="403860">
                  <a:moveTo>
                    <a:pt x="1014892" y="379767"/>
                  </a:moveTo>
                  <a:lnTo>
                    <a:pt x="23533" y="379767"/>
                  </a:lnTo>
                  <a:lnTo>
                    <a:pt x="23533" y="391543"/>
                  </a:lnTo>
                  <a:lnTo>
                    <a:pt x="1014892" y="391543"/>
                  </a:lnTo>
                  <a:lnTo>
                    <a:pt x="1014892" y="379767"/>
                  </a:lnTo>
                  <a:close/>
                </a:path>
                <a:path w="1038859" h="403860">
                  <a:moveTo>
                    <a:pt x="1014892" y="11776"/>
                  </a:moveTo>
                  <a:lnTo>
                    <a:pt x="1014892" y="391543"/>
                  </a:lnTo>
                  <a:lnTo>
                    <a:pt x="1026659" y="379767"/>
                  </a:lnTo>
                  <a:lnTo>
                    <a:pt x="1038426" y="379767"/>
                  </a:lnTo>
                  <a:lnTo>
                    <a:pt x="1038426" y="23552"/>
                  </a:lnTo>
                  <a:lnTo>
                    <a:pt x="1026659" y="23552"/>
                  </a:lnTo>
                  <a:lnTo>
                    <a:pt x="1014892" y="11776"/>
                  </a:lnTo>
                  <a:close/>
                </a:path>
                <a:path w="1038859" h="403860">
                  <a:moveTo>
                    <a:pt x="1038426" y="379767"/>
                  </a:moveTo>
                  <a:lnTo>
                    <a:pt x="1026659" y="379767"/>
                  </a:lnTo>
                  <a:lnTo>
                    <a:pt x="1014892" y="391543"/>
                  </a:lnTo>
                  <a:lnTo>
                    <a:pt x="1038426" y="391543"/>
                  </a:lnTo>
                  <a:lnTo>
                    <a:pt x="1038426" y="379767"/>
                  </a:lnTo>
                  <a:close/>
                </a:path>
                <a:path w="1038859" h="403860">
                  <a:moveTo>
                    <a:pt x="23533" y="11776"/>
                  </a:moveTo>
                  <a:lnTo>
                    <a:pt x="11766" y="23552"/>
                  </a:lnTo>
                  <a:lnTo>
                    <a:pt x="23533" y="23552"/>
                  </a:lnTo>
                  <a:lnTo>
                    <a:pt x="23533" y="11776"/>
                  </a:lnTo>
                  <a:close/>
                </a:path>
                <a:path w="1038859" h="403860">
                  <a:moveTo>
                    <a:pt x="1014892" y="11776"/>
                  </a:moveTo>
                  <a:lnTo>
                    <a:pt x="23533" y="11776"/>
                  </a:lnTo>
                  <a:lnTo>
                    <a:pt x="23533" y="23552"/>
                  </a:lnTo>
                  <a:lnTo>
                    <a:pt x="1014892" y="23552"/>
                  </a:lnTo>
                  <a:lnTo>
                    <a:pt x="1014892" y="11776"/>
                  </a:lnTo>
                  <a:close/>
                </a:path>
                <a:path w="1038859" h="403860">
                  <a:moveTo>
                    <a:pt x="1038426" y="11776"/>
                  </a:moveTo>
                  <a:lnTo>
                    <a:pt x="1014892" y="11776"/>
                  </a:lnTo>
                  <a:lnTo>
                    <a:pt x="1026659" y="23552"/>
                  </a:lnTo>
                  <a:lnTo>
                    <a:pt x="1038426" y="23552"/>
                  </a:lnTo>
                  <a:lnTo>
                    <a:pt x="1038426" y="11776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6650207" y="4373255"/>
              <a:ext cx="787400" cy="110489"/>
            </a:xfrm>
            <a:custGeom>
              <a:avLst/>
              <a:gdLst/>
              <a:ahLst/>
              <a:cxnLst/>
              <a:rect l="l" t="t" r="r" b="b"/>
              <a:pathLst>
                <a:path w="787400" h="110489">
                  <a:moveTo>
                    <a:pt x="25651" y="0"/>
                  </a:moveTo>
                  <a:lnTo>
                    <a:pt x="0" y="0"/>
                  </a:lnTo>
                  <a:lnTo>
                    <a:pt x="39536" y="62533"/>
                  </a:lnTo>
                  <a:lnTo>
                    <a:pt x="39536" y="108107"/>
                  </a:lnTo>
                  <a:lnTo>
                    <a:pt x="61305" y="108107"/>
                  </a:lnTo>
                  <a:lnTo>
                    <a:pt x="61305" y="62768"/>
                  </a:lnTo>
                  <a:lnTo>
                    <a:pt x="73953" y="42748"/>
                  </a:lnTo>
                  <a:lnTo>
                    <a:pt x="50950" y="42748"/>
                  </a:lnTo>
                  <a:lnTo>
                    <a:pt x="25651" y="0"/>
                  </a:lnTo>
                  <a:close/>
                </a:path>
                <a:path w="787400" h="110489">
                  <a:moveTo>
                    <a:pt x="100959" y="0"/>
                  </a:moveTo>
                  <a:lnTo>
                    <a:pt x="75896" y="0"/>
                  </a:lnTo>
                  <a:lnTo>
                    <a:pt x="50950" y="42748"/>
                  </a:lnTo>
                  <a:lnTo>
                    <a:pt x="73953" y="42748"/>
                  </a:lnTo>
                  <a:lnTo>
                    <a:pt x="100959" y="0"/>
                  </a:lnTo>
                  <a:close/>
                </a:path>
                <a:path w="787400" h="110489">
                  <a:moveTo>
                    <a:pt x="192152" y="28027"/>
                  </a:moveTo>
                  <a:lnTo>
                    <a:pt x="183445" y="28027"/>
                  </a:lnTo>
                  <a:lnTo>
                    <a:pt x="176605" y="28670"/>
                  </a:lnTo>
                  <a:lnTo>
                    <a:pt x="150974" y="59274"/>
                  </a:lnTo>
                  <a:lnTo>
                    <a:pt x="150380" y="68656"/>
                  </a:lnTo>
                  <a:lnTo>
                    <a:pt x="150978" y="77840"/>
                  </a:lnTo>
                  <a:lnTo>
                    <a:pt x="176609" y="109189"/>
                  </a:lnTo>
                  <a:lnTo>
                    <a:pt x="183092" y="109874"/>
                  </a:lnTo>
                  <a:lnTo>
                    <a:pt x="187563" y="109874"/>
                  </a:lnTo>
                  <a:lnTo>
                    <a:pt x="207567" y="96566"/>
                  </a:lnTo>
                  <a:lnTo>
                    <a:pt x="226747" y="96566"/>
                  </a:lnTo>
                  <a:lnTo>
                    <a:pt x="226747" y="93505"/>
                  </a:lnTo>
                  <a:lnTo>
                    <a:pt x="182974" y="93505"/>
                  </a:lnTo>
                  <a:lnTo>
                    <a:pt x="178385" y="90796"/>
                  </a:lnTo>
                  <a:lnTo>
                    <a:pt x="174973" y="85379"/>
                  </a:lnTo>
                  <a:lnTo>
                    <a:pt x="172737" y="81610"/>
                  </a:lnTo>
                  <a:lnTo>
                    <a:pt x="171560" y="75604"/>
                  </a:lnTo>
                  <a:lnTo>
                    <a:pt x="171616" y="59274"/>
                  </a:lnTo>
                  <a:lnTo>
                    <a:pt x="173208" y="53582"/>
                  </a:lnTo>
                  <a:lnTo>
                    <a:pt x="179797" y="45810"/>
                  </a:lnTo>
                  <a:lnTo>
                    <a:pt x="183916" y="43808"/>
                  </a:lnTo>
                  <a:lnTo>
                    <a:pt x="226747" y="43808"/>
                  </a:lnTo>
                  <a:lnTo>
                    <a:pt x="226747" y="38980"/>
                  </a:lnTo>
                  <a:lnTo>
                    <a:pt x="206037" y="38980"/>
                  </a:lnTo>
                  <a:lnTo>
                    <a:pt x="199683" y="31678"/>
                  </a:lnTo>
                  <a:lnTo>
                    <a:pt x="192152" y="28027"/>
                  </a:lnTo>
                  <a:close/>
                </a:path>
                <a:path w="787400" h="110489">
                  <a:moveTo>
                    <a:pt x="226747" y="96566"/>
                  </a:moveTo>
                  <a:lnTo>
                    <a:pt x="207567" y="96566"/>
                  </a:lnTo>
                  <a:lnTo>
                    <a:pt x="207567" y="108107"/>
                  </a:lnTo>
                  <a:lnTo>
                    <a:pt x="226747" y="108107"/>
                  </a:lnTo>
                  <a:lnTo>
                    <a:pt x="226747" y="96566"/>
                  </a:lnTo>
                  <a:close/>
                </a:path>
                <a:path w="787400" h="110489">
                  <a:moveTo>
                    <a:pt x="226747" y="43808"/>
                  </a:moveTo>
                  <a:lnTo>
                    <a:pt x="193917" y="43808"/>
                  </a:lnTo>
                  <a:lnTo>
                    <a:pt x="198036" y="45810"/>
                  </a:lnTo>
                  <a:lnTo>
                    <a:pt x="204508" y="53700"/>
                  </a:lnTo>
                  <a:lnTo>
                    <a:pt x="206155" y="60177"/>
                  </a:lnTo>
                  <a:lnTo>
                    <a:pt x="206155" y="77253"/>
                  </a:lnTo>
                  <a:lnTo>
                    <a:pt x="204508" y="83377"/>
                  </a:lnTo>
                  <a:lnTo>
                    <a:pt x="201095" y="87381"/>
                  </a:lnTo>
                  <a:lnTo>
                    <a:pt x="197801" y="91385"/>
                  </a:lnTo>
                  <a:lnTo>
                    <a:pt x="193800" y="93505"/>
                  </a:lnTo>
                  <a:lnTo>
                    <a:pt x="226747" y="93505"/>
                  </a:lnTo>
                  <a:lnTo>
                    <a:pt x="226747" y="43808"/>
                  </a:lnTo>
                  <a:close/>
                </a:path>
                <a:path w="787400" h="110489">
                  <a:moveTo>
                    <a:pt x="226747" y="0"/>
                  </a:moveTo>
                  <a:lnTo>
                    <a:pt x="206037" y="0"/>
                  </a:lnTo>
                  <a:lnTo>
                    <a:pt x="206037" y="38980"/>
                  </a:lnTo>
                  <a:lnTo>
                    <a:pt x="226747" y="38980"/>
                  </a:lnTo>
                  <a:lnTo>
                    <a:pt x="226747" y="0"/>
                  </a:lnTo>
                  <a:close/>
                </a:path>
                <a:path w="787400" h="110489">
                  <a:moveTo>
                    <a:pt x="270637" y="0"/>
                  </a:moveTo>
                  <a:lnTo>
                    <a:pt x="249928" y="0"/>
                  </a:lnTo>
                  <a:lnTo>
                    <a:pt x="249928" y="19195"/>
                  </a:lnTo>
                  <a:lnTo>
                    <a:pt x="270637" y="19195"/>
                  </a:lnTo>
                  <a:lnTo>
                    <a:pt x="270637" y="0"/>
                  </a:lnTo>
                  <a:close/>
                </a:path>
                <a:path w="787400" h="110489">
                  <a:moveTo>
                    <a:pt x="270637" y="29794"/>
                  </a:moveTo>
                  <a:lnTo>
                    <a:pt x="249928" y="29794"/>
                  </a:lnTo>
                  <a:lnTo>
                    <a:pt x="249928" y="108107"/>
                  </a:lnTo>
                  <a:lnTo>
                    <a:pt x="270637" y="108107"/>
                  </a:lnTo>
                  <a:lnTo>
                    <a:pt x="270637" y="29794"/>
                  </a:lnTo>
                  <a:close/>
                </a:path>
                <a:path w="787400" h="110489">
                  <a:moveTo>
                    <a:pt x="311468" y="29794"/>
                  </a:moveTo>
                  <a:lnTo>
                    <a:pt x="292171" y="29794"/>
                  </a:lnTo>
                  <a:lnTo>
                    <a:pt x="292171" y="108107"/>
                  </a:lnTo>
                  <a:lnTo>
                    <a:pt x="312881" y="108107"/>
                  </a:lnTo>
                  <a:lnTo>
                    <a:pt x="312991" y="74729"/>
                  </a:lnTo>
                  <a:lnTo>
                    <a:pt x="313322" y="67331"/>
                  </a:lnTo>
                  <a:lnTo>
                    <a:pt x="323824" y="46634"/>
                  </a:lnTo>
                  <a:lnTo>
                    <a:pt x="337695" y="46634"/>
                  </a:lnTo>
                  <a:lnTo>
                    <a:pt x="339730" y="40864"/>
                  </a:lnTo>
                  <a:lnTo>
                    <a:pt x="311468" y="40864"/>
                  </a:lnTo>
                  <a:lnTo>
                    <a:pt x="311468" y="29794"/>
                  </a:lnTo>
                  <a:close/>
                </a:path>
                <a:path w="787400" h="110489">
                  <a:moveTo>
                    <a:pt x="337695" y="46634"/>
                  </a:moveTo>
                  <a:lnTo>
                    <a:pt x="329707" y="46634"/>
                  </a:lnTo>
                  <a:lnTo>
                    <a:pt x="333002" y="47694"/>
                  </a:lnTo>
                  <a:lnTo>
                    <a:pt x="336532" y="49932"/>
                  </a:lnTo>
                  <a:lnTo>
                    <a:pt x="337695" y="46634"/>
                  </a:lnTo>
                  <a:close/>
                </a:path>
                <a:path w="787400" h="110489">
                  <a:moveTo>
                    <a:pt x="333943" y="28027"/>
                  </a:moveTo>
                  <a:lnTo>
                    <a:pt x="325942" y="28027"/>
                  </a:lnTo>
                  <a:lnTo>
                    <a:pt x="322882" y="28852"/>
                  </a:lnTo>
                  <a:lnTo>
                    <a:pt x="317705" y="32149"/>
                  </a:lnTo>
                  <a:lnTo>
                    <a:pt x="314763" y="35682"/>
                  </a:lnTo>
                  <a:lnTo>
                    <a:pt x="311468" y="40864"/>
                  </a:lnTo>
                  <a:lnTo>
                    <a:pt x="339730" y="40864"/>
                  </a:lnTo>
                  <a:lnTo>
                    <a:pt x="342886" y="31914"/>
                  </a:lnTo>
                  <a:lnTo>
                    <a:pt x="338532" y="29323"/>
                  </a:lnTo>
                  <a:lnTo>
                    <a:pt x="333943" y="28027"/>
                  </a:lnTo>
                  <a:close/>
                </a:path>
                <a:path w="787400" h="110489">
                  <a:moveTo>
                    <a:pt x="383364" y="28027"/>
                  </a:moveTo>
                  <a:lnTo>
                    <a:pt x="350034" y="52169"/>
                  </a:lnTo>
                  <a:lnTo>
                    <a:pt x="347475" y="69481"/>
                  </a:lnTo>
                  <a:lnTo>
                    <a:pt x="347960" y="77271"/>
                  </a:lnTo>
                  <a:lnTo>
                    <a:pt x="375925" y="109035"/>
                  </a:lnTo>
                  <a:lnTo>
                    <a:pt x="385482" y="109874"/>
                  </a:lnTo>
                  <a:lnTo>
                    <a:pt x="394072" y="109874"/>
                  </a:lnTo>
                  <a:lnTo>
                    <a:pt x="401132" y="107872"/>
                  </a:lnTo>
                  <a:lnTo>
                    <a:pt x="406898" y="103868"/>
                  </a:lnTo>
                  <a:lnTo>
                    <a:pt x="412664" y="99982"/>
                  </a:lnTo>
                  <a:lnTo>
                    <a:pt x="416698" y="94329"/>
                  </a:lnTo>
                  <a:lnTo>
                    <a:pt x="380893" y="94329"/>
                  </a:lnTo>
                  <a:lnTo>
                    <a:pt x="376892" y="92680"/>
                  </a:lnTo>
                  <a:lnTo>
                    <a:pt x="370538" y="85850"/>
                  </a:lnTo>
                  <a:lnTo>
                    <a:pt x="368891" y="81022"/>
                  </a:lnTo>
                  <a:lnTo>
                    <a:pt x="368773" y="74898"/>
                  </a:lnTo>
                  <a:lnTo>
                    <a:pt x="420547" y="74898"/>
                  </a:lnTo>
                  <a:lnTo>
                    <a:pt x="420132" y="63747"/>
                  </a:lnTo>
                  <a:lnTo>
                    <a:pt x="419844" y="62179"/>
                  </a:lnTo>
                  <a:lnTo>
                    <a:pt x="369126" y="62179"/>
                  </a:lnTo>
                  <a:lnTo>
                    <a:pt x="369129" y="56173"/>
                  </a:lnTo>
                  <a:lnTo>
                    <a:pt x="370538" y="52051"/>
                  </a:lnTo>
                  <a:lnTo>
                    <a:pt x="376422" y="45457"/>
                  </a:lnTo>
                  <a:lnTo>
                    <a:pt x="380069" y="43808"/>
                  </a:lnTo>
                  <a:lnTo>
                    <a:pt x="413754" y="43808"/>
                  </a:lnTo>
                  <a:lnTo>
                    <a:pt x="410899" y="39568"/>
                  </a:lnTo>
                  <a:lnTo>
                    <a:pt x="405405" y="34536"/>
                  </a:lnTo>
                  <a:lnTo>
                    <a:pt x="398985" y="30927"/>
                  </a:lnTo>
                  <a:lnTo>
                    <a:pt x="391638" y="28754"/>
                  </a:lnTo>
                  <a:lnTo>
                    <a:pt x="383364" y="28027"/>
                  </a:lnTo>
                  <a:close/>
                </a:path>
                <a:path w="787400" h="110489">
                  <a:moveTo>
                    <a:pt x="398896" y="83141"/>
                  </a:moveTo>
                  <a:lnTo>
                    <a:pt x="397720" y="87028"/>
                  </a:lnTo>
                  <a:lnTo>
                    <a:pt x="396072" y="89972"/>
                  </a:lnTo>
                  <a:lnTo>
                    <a:pt x="391601" y="93505"/>
                  </a:lnTo>
                  <a:lnTo>
                    <a:pt x="388894" y="94329"/>
                  </a:lnTo>
                  <a:lnTo>
                    <a:pt x="416698" y="94329"/>
                  </a:lnTo>
                  <a:lnTo>
                    <a:pt x="419488" y="86556"/>
                  </a:lnTo>
                  <a:lnTo>
                    <a:pt x="398896" y="83141"/>
                  </a:lnTo>
                  <a:close/>
                </a:path>
                <a:path w="787400" h="110489">
                  <a:moveTo>
                    <a:pt x="413754" y="43808"/>
                  </a:moveTo>
                  <a:lnTo>
                    <a:pt x="388894" y="43808"/>
                  </a:lnTo>
                  <a:lnTo>
                    <a:pt x="392425" y="45457"/>
                  </a:lnTo>
                  <a:lnTo>
                    <a:pt x="395366" y="48519"/>
                  </a:lnTo>
                  <a:lnTo>
                    <a:pt x="398308" y="51698"/>
                  </a:lnTo>
                  <a:lnTo>
                    <a:pt x="399838" y="56173"/>
                  </a:lnTo>
                  <a:lnTo>
                    <a:pt x="400073" y="62179"/>
                  </a:lnTo>
                  <a:lnTo>
                    <a:pt x="419844" y="62179"/>
                  </a:lnTo>
                  <a:lnTo>
                    <a:pt x="418370" y="54142"/>
                  </a:lnTo>
                  <a:lnTo>
                    <a:pt x="415285" y="46082"/>
                  </a:lnTo>
                  <a:lnTo>
                    <a:pt x="413754" y="43808"/>
                  </a:lnTo>
                  <a:close/>
                </a:path>
                <a:path w="787400" h="110489">
                  <a:moveTo>
                    <a:pt x="482794" y="28027"/>
                  </a:moveTo>
                  <a:lnTo>
                    <a:pt x="473263" y="28027"/>
                  </a:lnTo>
                  <a:lnTo>
                    <a:pt x="464988" y="28710"/>
                  </a:lnTo>
                  <a:lnTo>
                    <a:pt x="436013" y="59844"/>
                  </a:lnTo>
                  <a:lnTo>
                    <a:pt x="435374" y="69010"/>
                  </a:lnTo>
                  <a:lnTo>
                    <a:pt x="436022" y="78077"/>
                  </a:lnTo>
                  <a:lnTo>
                    <a:pt x="464772" y="109191"/>
                  </a:lnTo>
                  <a:lnTo>
                    <a:pt x="472910" y="109874"/>
                  </a:lnTo>
                  <a:lnTo>
                    <a:pt x="483029" y="109874"/>
                  </a:lnTo>
                  <a:lnTo>
                    <a:pt x="491031" y="107401"/>
                  </a:lnTo>
                  <a:lnTo>
                    <a:pt x="497032" y="102690"/>
                  </a:lnTo>
                  <a:lnTo>
                    <a:pt x="503033" y="97862"/>
                  </a:lnTo>
                  <a:lnTo>
                    <a:pt x="505881" y="92916"/>
                  </a:lnTo>
                  <a:lnTo>
                    <a:pt x="468674" y="92916"/>
                  </a:lnTo>
                  <a:lnTo>
                    <a:pt x="464438" y="91032"/>
                  </a:lnTo>
                  <a:lnTo>
                    <a:pt x="458201" y="83377"/>
                  </a:lnTo>
                  <a:lnTo>
                    <a:pt x="456672" y="76782"/>
                  </a:lnTo>
                  <a:lnTo>
                    <a:pt x="456672" y="59117"/>
                  </a:lnTo>
                  <a:lnTo>
                    <a:pt x="458201" y="53229"/>
                  </a:lnTo>
                  <a:lnTo>
                    <a:pt x="461261" y="49696"/>
                  </a:lnTo>
                  <a:lnTo>
                    <a:pt x="464320" y="46045"/>
                  </a:lnTo>
                  <a:lnTo>
                    <a:pt x="468439" y="44279"/>
                  </a:lnTo>
                  <a:lnTo>
                    <a:pt x="505471" y="44279"/>
                  </a:lnTo>
                  <a:lnTo>
                    <a:pt x="501621" y="38273"/>
                  </a:lnTo>
                  <a:lnTo>
                    <a:pt x="490325" y="30029"/>
                  </a:lnTo>
                  <a:lnTo>
                    <a:pt x="482794" y="28027"/>
                  </a:lnTo>
                  <a:close/>
                </a:path>
                <a:path w="787400" h="110489">
                  <a:moveTo>
                    <a:pt x="488795" y="78077"/>
                  </a:moveTo>
                  <a:lnTo>
                    <a:pt x="487736" y="83495"/>
                  </a:lnTo>
                  <a:lnTo>
                    <a:pt x="485971" y="87381"/>
                  </a:lnTo>
                  <a:lnTo>
                    <a:pt x="481029" y="91856"/>
                  </a:lnTo>
                  <a:lnTo>
                    <a:pt x="477852" y="92916"/>
                  </a:lnTo>
                  <a:lnTo>
                    <a:pt x="505881" y="92916"/>
                  </a:lnTo>
                  <a:lnTo>
                    <a:pt x="507034" y="90914"/>
                  </a:lnTo>
                  <a:lnTo>
                    <a:pt x="509152" y="81493"/>
                  </a:lnTo>
                  <a:lnTo>
                    <a:pt x="488795" y="78077"/>
                  </a:lnTo>
                  <a:close/>
                </a:path>
                <a:path w="787400" h="110489">
                  <a:moveTo>
                    <a:pt x="505471" y="44279"/>
                  </a:moveTo>
                  <a:lnTo>
                    <a:pt x="477499" y="44279"/>
                  </a:lnTo>
                  <a:lnTo>
                    <a:pt x="480558" y="45339"/>
                  </a:lnTo>
                  <a:lnTo>
                    <a:pt x="483029" y="47459"/>
                  </a:lnTo>
                  <a:lnTo>
                    <a:pt x="485500" y="49461"/>
                  </a:lnTo>
                  <a:lnTo>
                    <a:pt x="487030" y="52523"/>
                  </a:lnTo>
                  <a:lnTo>
                    <a:pt x="487736" y="56644"/>
                  </a:lnTo>
                  <a:lnTo>
                    <a:pt x="508093" y="52876"/>
                  </a:lnTo>
                  <a:lnTo>
                    <a:pt x="505622" y="44515"/>
                  </a:lnTo>
                  <a:lnTo>
                    <a:pt x="505471" y="44279"/>
                  </a:lnTo>
                  <a:close/>
                </a:path>
                <a:path w="787400" h="110489">
                  <a:moveTo>
                    <a:pt x="547983" y="46281"/>
                  </a:moveTo>
                  <a:lnTo>
                    <a:pt x="527273" y="46281"/>
                  </a:lnTo>
                  <a:lnTo>
                    <a:pt x="527336" y="89030"/>
                  </a:lnTo>
                  <a:lnTo>
                    <a:pt x="543746" y="109874"/>
                  </a:lnTo>
                  <a:lnTo>
                    <a:pt x="553631" y="109874"/>
                  </a:lnTo>
                  <a:lnTo>
                    <a:pt x="559043" y="108814"/>
                  </a:lnTo>
                  <a:lnTo>
                    <a:pt x="563868" y="106694"/>
                  </a:lnTo>
                  <a:lnTo>
                    <a:pt x="562323" y="92680"/>
                  </a:lnTo>
                  <a:lnTo>
                    <a:pt x="552336" y="92680"/>
                  </a:lnTo>
                  <a:lnTo>
                    <a:pt x="551277" y="92327"/>
                  </a:lnTo>
                  <a:lnTo>
                    <a:pt x="550218" y="91620"/>
                  </a:lnTo>
                  <a:lnTo>
                    <a:pt x="549277" y="90914"/>
                  </a:lnTo>
                  <a:lnTo>
                    <a:pt x="548689" y="90089"/>
                  </a:lnTo>
                  <a:lnTo>
                    <a:pt x="548453" y="89030"/>
                  </a:lnTo>
                  <a:lnTo>
                    <a:pt x="548100" y="87970"/>
                  </a:lnTo>
                  <a:lnTo>
                    <a:pt x="547983" y="46281"/>
                  </a:lnTo>
                  <a:close/>
                </a:path>
                <a:path w="787400" h="110489">
                  <a:moveTo>
                    <a:pt x="562103" y="90678"/>
                  </a:moveTo>
                  <a:lnTo>
                    <a:pt x="558455" y="91974"/>
                  </a:lnTo>
                  <a:lnTo>
                    <a:pt x="555631" y="92680"/>
                  </a:lnTo>
                  <a:lnTo>
                    <a:pt x="562323" y="92680"/>
                  </a:lnTo>
                  <a:lnTo>
                    <a:pt x="562103" y="90678"/>
                  </a:lnTo>
                  <a:close/>
                </a:path>
                <a:path w="787400" h="110489">
                  <a:moveTo>
                    <a:pt x="562103" y="29794"/>
                  </a:moveTo>
                  <a:lnTo>
                    <a:pt x="517742" y="29794"/>
                  </a:lnTo>
                  <a:lnTo>
                    <a:pt x="517742" y="46281"/>
                  </a:lnTo>
                  <a:lnTo>
                    <a:pt x="562103" y="46281"/>
                  </a:lnTo>
                  <a:lnTo>
                    <a:pt x="562103" y="29794"/>
                  </a:lnTo>
                  <a:close/>
                </a:path>
                <a:path w="787400" h="110489">
                  <a:moveTo>
                    <a:pt x="547983" y="2119"/>
                  </a:moveTo>
                  <a:lnTo>
                    <a:pt x="527273" y="14249"/>
                  </a:lnTo>
                  <a:lnTo>
                    <a:pt x="527273" y="29794"/>
                  </a:lnTo>
                  <a:lnTo>
                    <a:pt x="547983" y="29794"/>
                  </a:lnTo>
                  <a:lnTo>
                    <a:pt x="547983" y="2119"/>
                  </a:lnTo>
                  <a:close/>
                </a:path>
                <a:path w="787400" h="110489">
                  <a:moveTo>
                    <a:pt x="598698" y="0"/>
                  </a:moveTo>
                  <a:lnTo>
                    <a:pt x="577988" y="0"/>
                  </a:lnTo>
                  <a:lnTo>
                    <a:pt x="577988" y="19195"/>
                  </a:lnTo>
                  <a:lnTo>
                    <a:pt x="598698" y="19195"/>
                  </a:lnTo>
                  <a:lnTo>
                    <a:pt x="598698" y="0"/>
                  </a:lnTo>
                  <a:close/>
                </a:path>
                <a:path w="787400" h="110489">
                  <a:moveTo>
                    <a:pt x="598698" y="29794"/>
                  </a:moveTo>
                  <a:lnTo>
                    <a:pt x="577988" y="29794"/>
                  </a:lnTo>
                  <a:lnTo>
                    <a:pt x="577988" y="108107"/>
                  </a:lnTo>
                  <a:lnTo>
                    <a:pt x="598698" y="108107"/>
                  </a:lnTo>
                  <a:lnTo>
                    <a:pt x="598698" y="29794"/>
                  </a:lnTo>
                  <a:close/>
                </a:path>
                <a:path w="787400" h="110489">
                  <a:moveTo>
                    <a:pt x="656591" y="28027"/>
                  </a:moveTo>
                  <a:lnTo>
                    <a:pt x="648942" y="28027"/>
                  </a:lnTo>
                  <a:lnTo>
                    <a:pt x="642000" y="29676"/>
                  </a:lnTo>
                  <a:lnTo>
                    <a:pt x="635881" y="33091"/>
                  </a:lnTo>
                  <a:lnTo>
                    <a:pt x="629645" y="36507"/>
                  </a:lnTo>
                  <a:lnTo>
                    <a:pt x="616434" y="77181"/>
                  </a:lnTo>
                  <a:lnTo>
                    <a:pt x="617995" y="84437"/>
                  </a:lnTo>
                  <a:lnTo>
                    <a:pt x="624820" y="96920"/>
                  </a:lnTo>
                  <a:lnTo>
                    <a:pt x="629762" y="101748"/>
                  </a:lnTo>
                  <a:lnTo>
                    <a:pt x="642823" y="108225"/>
                  </a:lnTo>
                  <a:lnTo>
                    <a:pt x="649648" y="109874"/>
                  </a:lnTo>
                  <a:lnTo>
                    <a:pt x="656826" y="109874"/>
                  </a:lnTo>
                  <a:lnTo>
                    <a:pt x="689796" y="92916"/>
                  </a:lnTo>
                  <a:lnTo>
                    <a:pt x="651296" y="92916"/>
                  </a:lnTo>
                  <a:lnTo>
                    <a:pt x="646707" y="90914"/>
                  </a:lnTo>
                  <a:lnTo>
                    <a:pt x="639411" y="82670"/>
                  </a:lnTo>
                  <a:lnTo>
                    <a:pt x="637565" y="76782"/>
                  </a:lnTo>
                  <a:lnTo>
                    <a:pt x="637604" y="60884"/>
                  </a:lnTo>
                  <a:lnTo>
                    <a:pt x="639411" y="55231"/>
                  </a:lnTo>
                  <a:lnTo>
                    <a:pt x="646707" y="46988"/>
                  </a:lnTo>
                  <a:lnTo>
                    <a:pt x="651296" y="44868"/>
                  </a:lnTo>
                  <a:lnTo>
                    <a:pt x="689983" y="44868"/>
                  </a:lnTo>
                  <a:lnTo>
                    <a:pt x="685655" y="39568"/>
                  </a:lnTo>
                  <a:lnTo>
                    <a:pt x="679608" y="34536"/>
                  </a:lnTo>
                  <a:lnTo>
                    <a:pt x="672755" y="30927"/>
                  </a:lnTo>
                  <a:lnTo>
                    <a:pt x="665087" y="28754"/>
                  </a:lnTo>
                  <a:lnTo>
                    <a:pt x="656591" y="28027"/>
                  </a:lnTo>
                  <a:close/>
                </a:path>
                <a:path w="787400" h="110489">
                  <a:moveTo>
                    <a:pt x="689983" y="44868"/>
                  </a:moveTo>
                  <a:lnTo>
                    <a:pt x="662121" y="44868"/>
                  </a:lnTo>
                  <a:lnTo>
                    <a:pt x="666593" y="46988"/>
                  </a:lnTo>
                  <a:lnTo>
                    <a:pt x="673888" y="55231"/>
                  </a:lnTo>
                  <a:lnTo>
                    <a:pt x="675695" y="60884"/>
                  </a:lnTo>
                  <a:lnTo>
                    <a:pt x="675734" y="76782"/>
                  </a:lnTo>
                  <a:lnTo>
                    <a:pt x="673888" y="82670"/>
                  </a:lnTo>
                  <a:lnTo>
                    <a:pt x="666593" y="90914"/>
                  </a:lnTo>
                  <a:lnTo>
                    <a:pt x="662121" y="92916"/>
                  </a:lnTo>
                  <a:lnTo>
                    <a:pt x="689796" y="92916"/>
                  </a:lnTo>
                  <a:lnTo>
                    <a:pt x="690615" y="91891"/>
                  </a:lnTo>
                  <a:lnTo>
                    <a:pt x="694186" y="84923"/>
                  </a:lnTo>
                  <a:lnTo>
                    <a:pt x="696344" y="77181"/>
                  </a:lnTo>
                  <a:lnTo>
                    <a:pt x="697049" y="68892"/>
                  </a:lnTo>
                  <a:lnTo>
                    <a:pt x="696999" y="67832"/>
                  </a:lnTo>
                  <a:lnTo>
                    <a:pt x="696361" y="60269"/>
                  </a:lnTo>
                  <a:lnTo>
                    <a:pt x="694230" y="52611"/>
                  </a:lnTo>
                  <a:lnTo>
                    <a:pt x="690665" y="45703"/>
                  </a:lnTo>
                  <a:lnTo>
                    <a:pt x="689983" y="44868"/>
                  </a:lnTo>
                  <a:close/>
                </a:path>
                <a:path w="787400" h="110489">
                  <a:moveTo>
                    <a:pt x="735076" y="29794"/>
                  </a:moveTo>
                  <a:lnTo>
                    <a:pt x="715896" y="29794"/>
                  </a:lnTo>
                  <a:lnTo>
                    <a:pt x="715896" y="108107"/>
                  </a:lnTo>
                  <a:lnTo>
                    <a:pt x="736605" y="108107"/>
                  </a:lnTo>
                  <a:lnTo>
                    <a:pt x="736605" y="63828"/>
                  </a:lnTo>
                  <a:lnTo>
                    <a:pt x="737076" y="57822"/>
                  </a:lnTo>
                  <a:lnTo>
                    <a:pt x="738135" y="54642"/>
                  </a:lnTo>
                  <a:lnTo>
                    <a:pt x="739194" y="51345"/>
                  </a:lnTo>
                  <a:lnTo>
                    <a:pt x="741195" y="48754"/>
                  </a:lnTo>
                  <a:lnTo>
                    <a:pt x="744019" y="46870"/>
                  </a:lnTo>
                  <a:lnTo>
                    <a:pt x="746843" y="44868"/>
                  </a:lnTo>
                  <a:lnTo>
                    <a:pt x="750137" y="43808"/>
                  </a:lnTo>
                  <a:lnTo>
                    <a:pt x="785660" y="43808"/>
                  </a:lnTo>
                  <a:lnTo>
                    <a:pt x="785320" y="42277"/>
                  </a:lnTo>
                  <a:lnTo>
                    <a:pt x="784868" y="41335"/>
                  </a:lnTo>
                  <a:lnTo>
                    <a:pt x="735076" y="41335"/>
                  </a:lnTo>
                  <a:lnTo>
                    <a:pt x="735076" y="29794"/>
                  </a:lnTo>
                  <a:close/>
                </a:path>
                <a:path w="787400" h="110489">
                  <a:moveTo>
                    <a:pt x="785660" y="43808"/>
                  </a:moveTo>
                  <a:lnTo>
                    <a:pt x="756491" y="43808"/>
                  </a:lnTo>
                  <a:lnTo>
                    <a:pt x="758845" y="44515"/>
                  </a:lnTo>
                  <a:lnTo>
                    <a:pt x="762846" y="47341"/>
                  </a:lnTo>
                  <a:lnTo>
                    <a:pt x="764258" y="49225"/>
                  </a:lnTo>
                  <a:lnTo>
                    <a:pt x="765199" y="51698"/>
                  </a:lnTo>
                  <a:lnTo>
                    <a:pt x="766023" y="54171"/>
                  </a:lnTo>
                  <a:lnTo>
                    <a:pt x="766493" y="59706"/>
                  </a:lnTo>
                  <a:lnTo>
                    <a:pt x="766493" y="108107"/>
                  </a:lnTo>
                  <a:lnTo>
                    <a:pt x="787203" y="108107"/>
                  </a:lnTo>
                  <a:lnTo>
                    <a:pt x="787076" y="51698"/>
                  </a:lnTo>
                  <a:lnTo>
                    <a:pt x="786850" y="48754"/>
                  </a:lnTo>
                  <a:lnTo>
                    <a:pt x="786026" y="45457"/>
                  </a:lnTo>
                  <a:lnTo>
                    <a:pt x="785660" y="43808"/>
                  </a:lnTo>
                  <a:close/>
                </a:path>
                <a:path w="787400" h="110489">
                  <a:moveTo>
                    <a:pt x="765434" y="28027"/>
                  </a:moveTo>
                  <a:lnTo>
                    <a:pt x="760845" y="28027"/>
                  </a:lnTo>
                  <a:lnTo>
                    <a:pt x="753400" y="28852"/>
                  </a:lnTo>
                  <a:lnTo>
                    <a:pt x="746637" y="31325"/>
                  </a:lnTo>
                  <a:lnTo>
                    <a:pt x="740525" y="35480"/>
                  </a:lnTo>
                  <a:lnTo>
                    <a:pt x="735076" y="41335"/>
                  </a:lnTo>
                  <a:lnTo>
                    <a:pt x="784868" y="41335"/>
                  </a:lnTo>
                  <a:lnTo>
                    <a:pt x="765434" y="280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6074664" y="4241291"/>
              <a:ext cx="2022475" cy="307975"/>
            </a:xfrm>
            <a:custGeom>
              <a:avLst/>
              <a:gdLst/>
              <a:ahLst/>
              <a:cxnLst/>
              <a:rect l="l" t="t" r="r" b="b"/>
              <a:pathLst>
                <a:path w="2022475" h="307975">
                  <a:moveTo>
                    <a:pt x="2022347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2022347" y="307848"/>
                  </a:lnTo>
                  <a:lnTo>
                    <a:pt x="20223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/>
          <p:nvPr/>
        </p:nvSpPr>
        <p:spPr>
          <a:xfrm>
            <a:off x="5103005" y="5824209"/>
            <a:ext cx="63729" cy="10028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547145" y="5824209"/>
            <a:ext cx="137119" cy="10028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018444" y="5824209"/>
            <a:ext cx="144614" cy="10028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499002" y="5824209"/>
            <a:ext cx="142849" cy="10028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975090" y="5824209"/>
            <a:ext cx="145556" cy="10028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457414" y="5824209"/>
            <a:ext cx="141908" cy="10028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936078" y="5824209"/>
            <a:ext cx="142038" cy="10028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414766" y="5824209"/>
            <a:ext cx="142143" cy="10028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893207" y="5824209"/>
            <a:ext cx="142496" cy="10035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755167" y="6018662"/>
            <a:ext cx="580390" cy="142240"/>
          </a:xfrm>
          <a:custGeom>
            <a:avLst/>
            <a:gdLst/>
            <a:ahLst/>
            <a:cxnLst/>
            <a:rect l="l" t="t" r="r" b="b"/>
            <a:pathLst>
              <a:path w="580390" h="142239">
                <a:moveTo>
                  <a:pt x="53892" y="20125"/>
                </a:moveTo>
                <a:lnTo>
                  <a:pt x="32123" y="20125"/>
                </a:lnTo>
                <a:lnTo>
                  <a:pt x="32123" y="109876"/>
                </a:lnTo>
                <a:lnTo>
                  <a:pt x="53892" y="109876"/>
                </a:lnTo>
                <a:lnTo>
                  <a:pt x="53892" y="20125"/>
                </a:lnTo>
                <a:close/>
              </a:path>
              <a:path w="580390" h="142239">
                <a:moveTo>
                  <a:pt x="85780" y="1848"/>
                </a:moveTo>
                <a:lnTo>
                  <a:pt x="0" y="1848"/>
                </a:lnTo>
                <a:lnTo>
                  <a:pt x="0" y="20125"/>
                </a:lnTo>
                <a:lnTo>
                  <a:pt x="85780" y="20125"/>
                </a:lnTo>
                <a:lnTo>
                  <a:pt x="85780" y="1848"/>
                </a:lnTo>
                <a:close/>
              </a:path>
              <a:path w="580390" h="142239">
                <a:moveTo>
                  <a:pt x="120375" y="1848"/>
                </a:moveTo>
                <a:lnTo>
                  <a:pt x="99665" y="1848"/>
                </a:lnTo>
                <a:lnTo>
                  <a:pt x="99665" y="21009"/>
                </a:lnTo>
                <a:lnTo>
                  <a:pt x="120375" y="21009"/>
                </a:lnTo>
                <a:lnTo>
                  <a:pt x="120375" y="1848"/>
                </a:lnTo>
                <a:close/>
              </a:path>
              <a:path w="580390" h="142239">
                <a:moveTo>
                  <a:pt x="120375" y="31616"/>
                </a:moveTo>
                <a:lnTo>
                  <a:pt x="99665" y="31616"/>
                </a:lnTo>
                <a:lnTo>
                  <a:pt x="99665" y="109876"/>
                </a:lnTo>
                <a:lnTo>
                  <a:pt x="120375" y="109876"/>
                </a:lnTo>
                <a:lnTo>
                  <a:pt x="120375" y="31616"/>
                </a:lnTo>
                <a:close/>
              </a:path>
              <a:path w="580390" h="142239">
                <a:moveTo>
                  <a:pt x="160382" y="31616"/>
                </a:moveTo>
                <a:lnTo>
                  <a:pt x="141320" y="31616"/>
                </a:lnTo>
                <a:lnTo>
                  <a:pt x="141320" y="109876"/>
                </a:lnTo>
                <a:lnTo>
                  <a:pt x="161912" y="109876"/>
                </a:lnTo>
                <a:lnTo>
                  <a:pt x="161912" y="64335"/>
                </a:lnTo>
                <a:lnTo>
                  <a:pt x="162500" y="58956"/>
                </a:lnTo>
                <a:lnTo>
                  <a:pt x="174502" y="45691"/>
                </a:lnTo>
                <a:lnTo>
                  <a:pt x="255036" y="45691"/>
                </a:lnTo>
                <a:lnTo>
                  <a:pt x="254164" y="43628"/>
                </a:lnTo>
                <a:lnTo>
                  <a:pt x="253577" y="42302"/>
                </a:lnTo>
                <a:lnTo>
                  <a:pt x="160382" y="42302"/>
                </a:lnTo>
                <a:lnTo>
                  <a:pt x="160382" y="31616"/>
                </a:lnTo>
                <a:close/>
              </a:path>
              <a:path w="580390" h="142239">
                <a:moveTo>
                  <a:pt x="221687" y="45691"/>
                </a:moveTo>
                <a:lnTo>
                  <a:pt x="180386" y="45691"/>
                </a:lnTo>
                <a:lnTo>
                  <a:pt x="182504" y="46232"/>
                </a:lnTo>
                <a:lnTo>
                  <a:pt x="185563" y="48393"/>
                </a:lnTo>
                <a:lnTo>
                  <a:pt x="188505" y="109876"/>
                </a:lnTo>
                <a:lnTo>
                  <a:pt x="209214" y="109876"/>
                </a:lnTo>
                <a:lnTo>
                  <a:pt x="209279" y="64335"/>
                </a:lnTo>
                <a:lnTo>
                  <a:pt x="209803" y="59533"/>
                </a:lnTo>
                <a:lnTo>
                  <a:pt x="211105" y="55713"/>
                </a:lnTo>
                <a:lnTo>
                  <a:pt x="212038" y="52704"/>
                </a:lnTo>
                <a:lnTo>
                  <a:pt x="213921" y="50113"/>
                </a:lnTo>
                <a:lnTo>
                  <a:pt x="216392" y="48344"/>
                </a:lnTo>
                <a:lnTo>
                  <a:pt x="218981" y="46575"/>
                </a:lnTo>
                <a:lnTo>
                  <a:pt x="221687" y="45691"/>
                </a:lnTo>
                <a:close/>
              </a:path>
              <a:path w="580390" h="142239">
                <a:moveTo>
                  <a:pt x="255036" y="45691"/>
                </a:moveTo>
                <a:lnTo>
                  <a:pt x="228630" y="45691"/>
                </a:lnTo>
                <a:lnTo>
                  <a:pt x="231571" y="47164"/>
                </a:lnTo>
                <a:lnTo>
                  <a:pt x="233454" y="50113"/>
                </a:lnTo>
                <a:lnTo>
                  <a:pt x="234866" y="52372"/>
                </a:lnTo>
                <a:lnTo>
                  <a:pt x="235572" y="57384"/>
                </a:lnTo>
                <a:lnTo>
                  <a:pt x="235572" y="109876"/>
                </a:lnTo>
                <a:lnTo>
                  <a:pt x="256282" y="109876"/>
                </a:lnTo>
                <a:lnTo>
                  <a:pt x="256282" y="52372"/>
                </a:lnTo>
                <a:lnTo>
                  <a:pt x="255576" y="46969"/>
                </a:lnTo>
                <a:lnTo>
                  <a:pt x="255036" y="45691"/>
                </a:lnTo>
                <a:close/>
              </a:path>
              <a:path w="580390" h="142239">
                <a:moveTo>
                  <a:pt x="189681" y="29847"/>
                </a:moveTo>
                <a:lnTo>
                  <a:pt x="184739" y="29847"/>
                </a:lnTo>
                <a:lnTo>
                  <a:pt x="177922" y="30625"/>
                </a:lnTo>
                <a:lnTo>
                  <a:pt x="171590" y="32960"/>
                </a:lnTo>
                <a:lnTo>
                  <a:pt x="165743" y="36853"/>
                </a:lnTo>
                <a:lnTo>
                  <a:pt x="160382" y="42302"/>
                </a:lnTo>
                <a:lnTo>
                  <a:pt x="206743" y="42302"/>
                </a:lnTo>
                <a:lnTo>
                  <a:pt x="189681" y="29847"/>
                </a:lnTo>
                <a:close/>
              </a:path>
              <a:path w="580390" h="142239">
                <a:moveTo>
                  <a:pt x="236396" y="29847"/>
                </a:moveTo>
                <a:lnTo>
                  <a:pt x="226159" y="29847"/>
                </a:lnTo>
                <a:lnTo>
                  <a:pt x="221923" y="30879"/>
                </a:lnTo>
                <a:lnTo>
                  <a:pt x="213921" y="35005"/>
                </a:lnTo>
                <a:lnTo>
                  <a:pt x="210273" y="38125"/>
                </a:lnTo>
                <a:lnTo>
                  <a:pt x="206743" y="42302"/>
                </a:lnTo>
                <a:lnTo>
                  <a:pt x="253577" y="42302"/>
                </a:lnTo>
                <a:lnTo>
                  <a:pt x="252163" y="39108"/>
                </a:lnTo>
                <a:lnTo>
                  <a:pt x="249222" y="35681"/>
                </a:lnTo>
                <a:lnTo>
                  <a:pt x="241220" y="31014"/>
                </a:lnTo>
                <a:lnTo>
                  <a:pt x="236396" y="29847"/>
                </a:lnTo>
                <a:close/>
              </a:path>
              <a:path w="580390" h="142239">
                <a:moveTo>
                  <a:pt x="310762" y="29847"/>
                </a:moveTo>
                <a:lnTo>
                  <a:pt x="277433" y="53990"/>
                </a:lnTo>
                <a:lnTo>
                  <a:pt x="274874" y="71335"/>
                </a:lnTo>
                <a:lnTo>
                  <a:pt x="275359" y="79129"/>
                </a:lnTo>
                <a:lnTo>
                  <a:pt x="303307" y="110811"/>
                </a:lnTo>
                <a:lnTo>
                  <a:pt x="312881" y="111645"/>
                </a:lnTo>
                <a:lnTo>
                  <a:pt x="321470" y="111645"/>
                </a:lnTo>
                <a:lnTo>
                  <a:pt x="328530" y="109668"/>
                </a:lnTo>
                <a:lnTo>
                  <a:pt x="340062" y="101759"/>
                </a:lnTo>
                <a:lnTo>
                  <a:pt x="344057" y="96170"/>
                </a:lnTo>
                <a:lnTo>
                  <a:pt x="308291" y="96170"/>
                </a:lnTo>
                <a:lnTo>
                  <a:pt x="304291" y="94463"/>
                </a:lnTo>
                <a:lnTo>
                  <a:pt x="297937" y="87634"/>
                </a:lnTo>
                <a:lnTo>
                  <a:pt x="296289" y="82856"/>
                </a:lnTo>
                <a:lnTo>
                  <a:pt x="296172" y="76715"/>
                </a:lnTo>
                <a:lnTo>
                  <a:pt x="347946" y="76715"/>
                </a:lnTo>
                <a:lnTo>
                  <a:pt x="347530" y="65581"/>
                </a:lnTo>
                <a:lnTo>
                  <a:pt x="347248" y="64040"/>
                </a:lnTo>
                <a:lnTo>
                  <a:pt x="296525" y="64040"/>
                </a:lnTo>
                <a:lnTo>
                  <a:pt x="296525" y="58047"/>
                </a:lnTo>
                <a:lnTo>
                  <a:pt x="297937" y="53920"/>
                </a:lnTo>
                <a:lnTo>
                  <a:pt x="303820" y="47336"/>
                </a:lnTo>
                <a:lnTo>
                  <a:pt x="307468" y="45691"/>
                </a:lnTo>
                <a:lnTo>
                  <a:pt x="341192" y="45691"/>
                </a:lnTo>
                <a:lnTo>
                  <a:pt x="338297" y="41380"/>
                </a:lnTo>
                <a:lnTo>
                  <a:pt x="332803" y="36334"/>
                </a:lnTo>
                <a:lnTo>
                  <a:pt x="326383" y="32730"/>
                </a:lnTo>
                <a:lnTo>
                  <a:pt x="319036" y="30568"/>
                </a:lnTo>
                <a:lnTo>
                  <a:pt x="310762" y="29847"/>
                </a:lnTo>
                <a:close/>
              </a:path>
              <a:path w="580390" h="142239">
                <a:moveTo>
                  <a:pt x="326177" y="84969"/>
                </a:moveTo>
                <a:lnTo>
                  <a:pt x="325118" y="88899"/>
                </a:lnTo>
                <a:lnTo>
                  <a:pt x="323471" y="91749"/>
                </a:lnTo>
                <a:lnTo>
                  <a:pt x="318999" y="95286"/>
                </a:lnTo>
                <a:lnTo>
                  <a:pt x="316293" y="96170"/>
                </a:lnTo>
                <a:lnTo>
                  <a:pt x="344057" y="96170"/>
                </a:lnTo>
                <a:lnTo>
                  <a:pt x="344180" y="95998"/>
                </a:lnTo>
                <a:lnTo>
                  <a:pt x="346887" y="88432"/>
                </a:lnTo>
                <a:lnTo>
                  <a:pt x="326177" y="84969"/>
                </a:lnTo>
                <a:close/>
              </a:path>
              <a:path w="580390" h="142239">
                <a:moveTo>
                  <a:pt x="341192" y="45691"/>
                </a:moveTo>
                <a:lnTo>
                  <a:pt x="316293" y="45691"/>
                </a:lnTo>
                <a:lnTo>
                  <a:pt x="319823" y="47250"/>
                </a:lnTo>
                <a:lnTo>
                  <a:pt x="325706" y="53491"/>
                </a:lnTo>
                <a:lnTo>
                  <a:pt x="327236" y="58047"/>
                </a:lnTo>
                <a:lnTo>
                  <a:pt x="327354" y="64040"/>
                </a:lnTo>
                <a:lnTo>
                  <a:pt x="347248" y="64040"/>
                </a:lnTo>
                <a:lnTo>
                  <a:pt x="345769" y="55980"/>
                </a:lnTo>
                <a:lnTo>
                  <a:pt x="342684" y="47913"/>
                </a:lnTo>
                <a:lnTo>
                  <a:pt x="341192" y="45691"/>
                </a:lnTo>
                <a:close/>
              </a:path>
              <a:path w="580390" h="142239">
                <a:moveTo>
                  <a:pt x="445022" y="0"/>
                </a:moveTo>
                <a:lnTo>
                  <a:pt x="430902" y="0"/>
                </a:lnTo>
                <a:lnTo>
                  <a:pt x="426249" y="7127"/>
                </a:lnTo>
                <a:lnTo>
                  <a:pt x="409325" y="50020"/>
                </a:lnTo>
                <a:lnTo>
                  <a:pt x="407486" y="70747"/>
                </a:lnTo>
                <a:lnTo>
                  <a:pt x="407859" y="79405"/>
                </a:lnTo>
                <a:lnTo>
                  <a:pt x="420636" y="124284"/>
                </a:lnTo>
                <a:lnTo>
                  <a:pt x="430549" y="141638"/>
                </a:lnTo>
                <a:lnTo>
                  <a:pt x="444787" y="141638"/>
                </a:lnTo>
                <a:lnTo>
                  <a:pt x="440433" y="132255"/>
                </a:lnTo>
                <a:lnTo>
                  <a:pt x="437492" y="125057"/>
                </a:lnTo>
                <a:lnTo>
                  <a:pt x="435727" y="120046"/>
                </a:lnTo>
                <a:lnTo>
                  <a:pt x="433138" y="112432"/>
                </a:lnTo>
                <a:lnTo>
                  <a:pt x="431020" y="104399"/>
                </a:lnTo>
                <a:lnTo>
                  <a:pt x="429608" y="95949"/>
                </a:lnTo>
                <a:lnTo>
                  <a:pt x="428078" y="87499"/>
                </a:lnTo>
                <a:lnTo>
                  <a:pt x="427386" y="79405"/>
                </a:lnTo>
                <a:lnTo>
                  <a:pt x="427384" y="70747"/>
                </a:lnTo>
                <a:lnTo>
                  <a:pt x="427596" y="62536"/>
                </a:lnTo>
                <a:lnTo>
                  <a:pt x="436491" y="20660"/>
                </a:lnTo>
                <a:lnTo>
                  <a:pt x="440371" y="10746"/>
                </a:lnTo>
                <a:lnTo>
                  <a:pt x="445022" y="0"/>
                </a:lnTo>
                <a:close/>
              </a:path>
              <a:path w="580390" h="142239">
                <a:moveTo>
                  <a:pt x="475616" y="84379"/>
                </a:moveTo>
                <a:lnTo>
                  <a:pt x="454907" y="87548"/>
                </a:lnTo>
                <a:lnTo>
                  <a:pt x="456789" y="94966"/>
                </a:lnTo>
                <a:lnTo>
                  <a:pt x="460790" y="100838"/>
                </a:lnTo>
                <a:lnTo>
                  <a:pt x="492325" y="111645"/>
                </a:lnTo>
                <a:lnTo>
                  <a:pt x="500601" y="111161"/>
                </a:lnTo>
                <a:lnTo>
                  <a:pt x="525904" y="96685"/>
                </a:lnTo>
                <a:lnTo>
                  <a:pt x="487501" y="96685"/>
                </a:lnTo>
                <a:lnTo>
                  <a:pt x="483735" y="95642"/>
                </a:lnTo>
                <a:lnTo>
                  <a:pt x="478323" y="91466"/>
                </a:lnTo>
                <a:lnTo>
                  <a:pt x="476558" y="88408"/>
                </a:lnTo>
                <a:lnTo>
                  <a:pt x="475616" y="84379"/>
                </a:lnTo>
                <a:close/>
              </a:path>
              <a:path w="580390" h="142239">
                <a:moveTo>
                  <a:pt x="501386" y="29847"/>
                </a:moveTo>
                <a:lnTo>
                  <a:pt x="490678" y="29847"/>
                </a:lnTo>
                <a:lnTo>
                  <a:pt x="482776" y="30280"/>
                </a:lnTo>
                <a:lnTo>
                  <a:pt x="457731" y="61387"/>
                </a:lnTo>
                <a:lnTo>
                  <a:pt x="460790" y="67258"/>
                </a:lnTo>
                <a:lnTo>
                  <a:pt x="502327" y="82414"/>
                </a:lnTo>
                <a:lnTo>
                  <a:pt x="504680" y="83323"/>
                </a:lnTo>
                <a:lnTo>
                  <a:pt x="505697" y="84379"/>
                </a:lnTo>
                <a:lnTo>
                  <a:pt x="506681" y="85338"/>
                </a:lnTo>
                <a:lnTo>
                  <a:pt x="507152" y="86639"/>
                </a:lnTo>
                <a:lnTo>
                  <a:pt x="507152" y="90520"/>
                </a:lnTo>
                <a:lnTo>
                  <a:pt x="506210" y="92362"/>
                </a:lnTo>
                <a:lnTo>
                  <a:pt x="504445" y="93738"/>
                </a:lnTo>
                <a:lnTo>
                  <a:pt x="501739" y="95703"/>
                </a:lnTo>
                <a:lnTo>
                  <a:pt x="497738" y="96685"/>
                </a:lnTo>
                <a:lnTo>
                  <a:pt x="525904" y="96685"/>
                </a:lnTo>
                <a:lnTo>
                  <a:pt x="527861" y="92584"/>
                </a:lnTo>
                <a:lnTo>
                  <a:pt x="527861" y="78828"/>
                </a:lnTo>
                <a:lnTo>
                  <a:pt x="487383" y="58292"/>
                </a:lnTo>
                <a:lnTo>
                  <a:pt x="480911" y="56352"/>
                </a:lnTo>
                <a:lnTo>
                  <a:pt x="477617" y="53944"/>
                </a:lnTo>
                <a:lnTo>
                  <a:pt x="476911" y="52692"/>
                </a:lnTo>
                <a:lnTo>
                  <a:pt x="476911" y="49498"/>
                </a:lnTo>
                <a:lnTo>
                  <a:pt x="477734" y="48098"/>
                </a:lnTo>
                <a:lnTo>
                  <a:pt x="479264" y="47017"/>
                </a:lnTo>
                <a:lnTo>
                  <a:pt x="481617" y="45494"/>
                </a:lnTo>
                <a:lnTo>
                  <a:pt x="485618" y="44732"/>
                </a:lnTo>
                <a:lnTo>
                  <a:pt x="523567" y="44732"/>
                </a:lnTo>
                <a:lnTo>
                  <a:pt x="523272" y="43726"/>
                </a:lnTo>
                <a:lnTo>
                  <a:pt x="519742" y="38567"/>
                </a:lnTo>
                <a:lnTo>
                  <a:pt x="514565" y="35079"/>
                </a:lnTo>
                <a:lnTo>
                  <a:pt x="509270" y="31591"/>
                </a:lnTo>
                <a:lnTo>
                  <a:pt x="501386" y="29847"/>
                </a:lnTo>
                <a:close/>
              </a:path>
              <a:path w="580390" h="142239">
                <a:moveTo>
                  <a:pt x="523567" y="44732"/>
                </a:moveTo>
                <a:lnTo>
                  <a:pt x="495385" y="44732"/>
                </a:lnTo>
                <a:lnTo>
                  <a:pt x="498679" y="45544"/>
                </a:lnTo>
                <a:lnTo>
                  <a:pt x="503386" y="48786"/>
                </a:lnTo>
                <a:lnTo>
                  <a:pt x="504916" y="51120"/>
                </a:lnTo>
                <a:lnTo>
                  <a:pt x="505739" y="54165"/>
                </a:lnTo>
                <a:lnTo>
                  <a:pt x="525272" y="50555"/>
                </a:lnTo>
                <a:lnTo>
                  <a:pt x="523567" y="44732"/>
                </a:lnTo>
                <a:close/>
              </a:path>
              <a:path w="580390" h="142239">
                <a:moveTo>
                  <a:pt x="556690" y="0"/>
                </a:moveTo>
                <a:lnTo>
                  <a:pt x="542687" y="0"/>
                </a:lnTo>
                <a:lnTo>
                  <a:pt x="547321" y="10746"/>
                </a:lnTo>
                <a:lnTo>
                  <a:pt x="551160" y="20660"/>
                </a:lnTo>
                <a:lnTo>
                  <a:pt x="559979" y="62536"/>
                </a:lnTo>
                <a:lnTo>
                  <a:pt x="560186" y="77480"/>
                </a:lnTo>
                <a:lnTo>
                  <a:pt x="559867" y="82549"/>
                </a:lnTo>
                <a:lnTo>
                  <a:pt x="559161" y="88027"/>
                </a:lnTo>
                <a:lnTo>
                  <a:pt x="558573" y="93505"/>
                </a:lnTo>
                <a:lnTo>
                  <a:pt x="557514" y="99290"/>
                </a:lnTo>
                <a:lnTo>
                  <a:pt x="555984" y="105381"/>
                </a:lnTo>
                <a:lnTo>
                  <a:pt x="554572" y="111473"/>
                </a:lnTo>
                <a:lnTo>
                  <a:pt x="553042" y="116853"/>
                </a:lnTo>
                <a:lnTo>
                  <a:pt x="549748" y="126188"/>
                </a:lnTo>
                <a:lnTo>
                  <a:pt x="546806" y="132893"/>
                </a:lnTo>
                <a:lnTo>
                  <a:pt x="542805" y="141638"/>
                </a:lnTo>
                <a:lnTo>
                  <a:pt x="557043" y="141638"/>
                </a:lnTo>
                <a:lnTo>
                  <a:pt x="575282" y="102655"/>
                </a:lnTo>
                <a:lnTo>
                  <a:pt x="580106" y="69641"/>
                </a:lnTo>
                <a:lnTo>
                  <a:pt x="579729" y="60535"/>
                </a:lnTo>
                <a:lnTo>
                  <a:pt x="566574" y="16323"/>
                </a:lnTo>
                <a:lnTo>
                  <a:pt x="561941" y="8041"/>
                </a:lnTo>
                <a:lnTo>
                  <a:pt x="55669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960508" y="5581767"/>
            <a:ext cx="93252" cy="9860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011517" y="5092302"/>
            <a:ext cx="63729" cy="10028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016612" y="4602896"/>
            <a:ext cx="43180" cy="99060"/>
          </a:xfrm>
          <a:custGeom>
            <a:avLst/>
            <a:gdLst/>
            <a:ahLst/>
            <a:cxnLst/>
            <a:rect l="l" t="t" r="r" b="b"/>
            <a:pathLst>
              <a:path w="43179" h="99060">
                <a:moveTo>
                  <a:pt x="43102" y="0"/>
                </a:moveTo>
                <a:lnTo>
                  <a:pt x="27840" y="0"/>
                </a:lnTo>
                <a:lnTo>
                  <a:pt x="25698" y="5888"/>
                </a:lnTo>
                <a:lnTo>
                  <a:pt x="21756" y="11187"/>
                </a:lnTo>
                <a:lnTo>
                  <a:pt x="10237" y="20137"/>
                </a:lnTo>
                <a:lnTo>
                  <a:pt x="4906" y="23199"/>
                </a:lnTo>
                <a:lnTo>
                  <a:pt x="0" y="24848"/>
                </a:lnTo>
                <a:lnTo>
                  <a:pt x="0" y="41924"/>
                </a:lnTo>
                <a:lnTo>
                  <a:pt x="6761" y="39300"/>
                </a:lnTo>
                <a:lnTo>
                  <a:pt x="13067" y="36035"/>
                </a:lnTo>
                <a:lnTo>
                  <a:pt x="18913" y="32153"/>
                </a:lnTo>
                <a:lnTo>
                  <a:pt x="24298" y="27674"/>
                </a:lnTo>
                <a:lnTo>
                  <a:pt x="24298" y="98568"/>
                </a:lnTo>
                <a:lnTo>
                  <a:pt x="43102" y="98568"/>
                </a:lnTo>
                <a:lnTo>
                  <a:pt x="4310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768355" y="4652357"/>
            <a:ext cx="141605" cy="993140"/>
          </a:xfrm>
          <a:custGeom>
            <a:avLst/>
            <a:gdLst/>
            <a:ahLst/>
            <a:cxnLst/>
            <a:rect l="l" t="t" r="r" b="b"/>
            <a:pathLst>
              <a:path w="141604" h="993139">
                <a:moveTo>
                  <a:pt x="1835" y="892243"/>
                </a:moveTo>
                <a:lnTo>
                  <a:pt x="1835" y="915384"/>
                </a:lnTo>
                <a:lnTo>
                  <a:pt x="81732" y="941834"/>
                </a:lnTo>
                <a:lnTo>
                  <a:pt x="1835" y="969179"/>
                </a:lnTo>
                <a:lnTo>
                  <a:pt x="1835" y="992838"/>
                </a:lnTo>
                <a:lnTo>
                  <a:pt x="109784" y="954223"/>
                </a:lnTo>
                <a:lnTo>
                  <a:pt x="109784" y="930929"/>
                </a:lnTo>
                <a:lnTo>
                  <a:pt x="1835" y="892243"/>
                </a:lnTo>
                <a:close/>
              </a:path>
              <a:path w="141604" h="993139">
                <a:moveTo>
                  <a:pt x="76649" y="819735"/>
                </a:moveTo>
                <a:lnTo>
                  <a:pt x="36305" y="834892"/>
                </a:lnTo>
                <a:lnTo>
                  <a:pt x="29817" y="856949"/>
                </a:lnTo>
                <a:lnTo>
                  <a:pt x="30516" y="864422"/>
                </a:lnTo>
                <a:lnTo>
                  <a:pt x="62080" y="892196"/>
                </a:lnTo>
                <a:lnTo>
                  <a:pt x="71271" y="892832"/>
                </a:lnTo>
                <a:lnTo>
                  <a:pt x="79059" y="892348"/>
                </a:lnTo>
                <a:lnTo>
                  <a:pt x="108533" y="871611"/>
                </a:lnTo>
                <a:lnTo>
                  <a:pt x="76649" y="871611"/>
                </a:lnTo>
                <a:lnTo>
                  <a:pt x="76649" y="871293"/>
                </a:lnTo>
                <a:lnTo>
                  <a:pt x="58340" y="871293"/>
                </a:lnTo>
                <a:lnTo>
                  <a:pt x="53868" y="869844"/>
                </a:lnTo>
                <a:lnTo>
                  <a:pt x="47291" y="863944"/>
                </a:lnTo>
                <a:lnTo>
                  <a:pt x="45655" y="860211"/>
                </a:lnTo>
                <a:lnTo>
                  <a:pt x="45675" y="851414"/>
                </a:lnTo>
                <a:lnTo>
                  <a:pt x="47208" y="847881"/>
                </a:lnTo>
                <a:lnTo>
                  <a:pt x="53445" y="841981"/>
                </a:lnTo>
                <a:lnTo>
                  <a:pt x="57998" y="840438"/>
                </a:lnTo>
                <a:lnTo>
                  <a:pt x="63988" y="840285"/>
                </a:lnTo>
                <a:lnTo>
                  <a:pt x="76649" y="840285"/>
                </a:lnTo>
                <a:lnTo>
                  <a:pt x="76649" y="819735"/>
                </a:lnTo>
                <a:close/>
              </a:path>
              <a:path w="141604" h="993139">
                <a:moveTo>
                  <a:pt x="88357" y="820831"/>
                </a:moveTo>
                <a:lnTo>
                  <a:pt x="84897" y="841475"/>
                </a:lnTo>
                <a:lnTo>
                  <a:pt x="88828" y="842594"/>
                </a:lnTo>
                <a:lnTo>
                  <a:pt x="91675" y="844266"/>
                </a:lnTo>
                <a:lnTo>
                  <a:pt x="95205" y="848694"/>
                </a:lnTo>
                <a:lnTo>
                  <a:pt x="96088" y="851414"/>
                </a:lnTo>
                <a:lnTo>
                  <a:pt x="96088" y="859422"/>
                </a:lnTo>
                <a:lnTo>
                  <a:pt x="94382" y="863403"/>
                </a:lnTo>
                <a:lnTo>
                  <a:pt x="87557" y="869797"/>
                </a:lnTo>
                <a:lnTo>
                  <a:pt x="82791" y="871458"/>
                </a:lnTo>
                <a:lnTo>
                  <a:pt x="76649" y="871611"/>
                </a:lnTo>
                <a:lnTo>
                  <a:pt x="108533" y="871611"/>
                </a:lnTo>
                <a:lnTo>
                  <a:pt x="110717" y="864422"/>
                </a:lnTo>
                <a:lnTo>
                  <a:pt x="111549" y="854876"/>
                </a:lnTo>
                <a:lnTo>
                  <a:pt x="111549" y="846280"/>
                </a:lnTo>
                <a:lnTo>
                  <a:pt x="109573" y="839120"/>
                </a:lnTo>
                <a:lnTo>
                  <a:pt x="101677" y="827673"/>
                </a:lnTo>
                <a:lnTo>
                  <a:pt x="95911" y="823492"/>
                </a:lnTo>
                <a:lnTo>
                  <a:pt x="88357" y="820831"/>
                </a:lnTo>
                <a:close/>
              </a:path>
              <a:path w="141604" h="993139">
                <a:moveTo>
                  <a:pt x="76649" y="840285"/>
                </a:moveTo>
                <a:lnTo>
                  <a:pt x="63988" y="840285"/>
                </a:lnTo>
                <a:lnTo>
                  <a:pt x="63988" y="871246"/>
                </a:lnTo>
                <a:lnTo>
                  <a:pt x="58340" y="871293"/>
                </a:lnTo>
                <a:lnTo>
                  <a:pt x="76649" y="871293"/>
                </a:lnTo>
                <a:lnTo>
                  <a:pt x="76649" y="840285"/>
                </a:lnTo>
                <a:close/>
              </a:path>
              <a:path w="141604" h="993139">
                <a:moveTo>
                  <a:pt x="109784" y="779637"/>
                </a:moveTo>
                <a:lnTo>
                  <a:pt x="1835" y="779637"/>
                </a:lnTo>
                <a:lnTo>
                  <a:pt x="1835" y="800351"/>
                </a:lnTo>
                <a:lnTo>
                  <a:pt x="109784" y="800351"/>
                </a:lnTo>
                <a:lnTo>
                  <a:pt x="109784" y="779637"/>
                </a:lnTo>
                <a:close/>
              </a:path>
              <a:path w="141604" h="993139">
                <a:moveTo>
                  <a:pt x="70460" y="681185"/>
                </a:moveTo>
                <a:lnTo>
                  <a:pt x="36305" y="698610"/>
                </a:lnTo>
                <a:lnTo>
                  <a:pt x="29817" y="729304"/>
                </a:lnTo>
                <a:lnTo>
                  <a:pt x="31511" y="736252"/>
                </a:lnTo>
                <a:lnTo>
                  <a:pt x="38289" y="748676"/>
                </a:lnTo>
                <a:lnTo>
                  <a:pt x="43196" y="753481"/>
                </a:lnTo>
                <a:lnTo>
                  <a:pt x="56057" y="760264"/>
                </a:lnTo>
                <a:lnTo>
                  <a:pt x="62705" y="761960"/>
                </a:lnTo>
                <a:lnTo>
                  <a:pt x="78567" y="761960"/>
                </a:lnTo>
                <a:lnTo>
                  <a:pt x="86180" y="760264"/>
                </a:lnTo>
                <a:lnTo>
                  <a:pt x="98700" y="753481"/>
                </a:lnTo>
                <a:lnTo>
                  <a:pt x="103454" y="748535"/>
                </a:lnTo>
                <a:lnTo>
                  <a:pt x="107333" y="740727"/>
                </a:lnTo>
                <a:lnTo>
                  <a:pt x="62929" y="740727"/>
                </a:lnTo>
                <a:lnTo>
                  <a:pt x="56986" y="738890"/>
                </a:lnTo>
                <a:lnTo>
                  <a:pt x="48738" y="731518"/>
                </a:lnTo>
                <a:lnTo>
                  <a:pt x="46679" y="726972"/>
                </a:lnTo>
                <a:lnTo>
                  <a:pt x="46679" y="716173"/>
                </a:lnTo>
                <a:lnTo>
                  <a:pt x="48738" y="711639"/>
                </a:lnTo>
                <a:lnTo>
                  <a:pt x="56986" y="704314"/>
                </a:lnTo>
                <a:lnTo>
                  <a:pt x="62882" y="702489"/>
                </a:lnTo>
                <a:lnTo>
                  <a:pt x="106981" y="702489"/>
                </a:lnTo>
                <a:lnTo>
                  <a:pt x="104987" y="698747"/>
                </a:lnTo>
                <a:lnTo>
                  <a:pt x="99877" y="692644"/>
                </a:lnTo>
                <a:lnTo>
                  <a:pt x="93664" y="687634"/>
                </a:lnTo>
                <a:lnTo>
                  <a:pt x="86690" y="684053"/>
                </a:lnTo>
                <a:lnTo>
                  <a:pt x="78956" y="681903"/>
                </a:lnTo>
                <a:lnTo>
                  <a:pt x="70460" y="681185"/>
                </a:lnTo>
                <a:close/>
              </a:path>
              <a:path w="141604" h="993139">
                <a:moveTo>
                  <a:pt x="106981" y="702489"/>
                </a:moveTo>
                <a:lnTo>
                  <a:pt x="78390" y="702489"/>
                </a:lnTo>
                <a:lnTo>
                  <a:pt x="84380" y="704314"/>
                </a:lnTo>
                <a:lnTo>
                  <a:pt x="92628" y="711639"/>
                </a:lnTo>
                <a:lnTo>
                  <a:pt x="94687" y="716173"/>
                </a:lnTo>
                <a:lnTo>
                  <a:pt x="94687" y="726972"/>
                </a:lnTo>
                <a:lnTo>
                  <a:pt x="92628" y="731518"/>
                </a:lnTo>
                <a:lnTo>
                  <a:pt x="84380" y="738890"/>
                </a:lnTo>
                <a:lnTo>
                  <a:pt x="78437" y="740727"/>
                </a:lnTo>
                <a:lnTo>
                  <a:pt x="107333" y="740727"/>
                </a:lnTo>
                <a:lnTo>
                  <a:pt x="109926" y="735510"/>
                </a:lnTo>
                <a:lnTo>
                  <a:pt x="111549" y="728668"/>
                </a:lnTo>
                <a:lnTo>
                  <a:pt x="111549" y="721496"/>
                </a:lnTo>
                <a:lnTo>
                  <a:pt x="110819" y="713166"/>
                </a:lnTo>
                <a:lnTo>
                  <a:pt x="108634" y="705591"/>
                </a:lnTo>
                <a:lnTo>
                  <a:pt x="106981" y="702489"/>
                </a:lnTo>
                <a:close/>
              </a:path>
              <a:path w="141604" h="993139">
                <a:moveTo>
                  <a:pt x="54704" y="593934"/>
                </a:moveTo>
                <a:lnTo>
                  <a:pt x="29846" y="629157"/>
                </a:lnTo>
                <a:lnTo>
                  <a:pt x="30492" y="637075"/>
                </a:lnTo>
                <a:lnTo>
                  <a:pt x="61640" y="666109"/>
                </a:lnTo>
                <a:lnTo>
                  <a:pt x="70754" y="666747"/>
                </a:lnTo>
                <a:lnTo>
                  <a:pt x="79818" y="666107"/>
                </a:lnTo>
                <a:lnTo>
                  <a:pt x="108394" y="645444"/>
                </a:lnTo>
                <a:lnTo>
                  <a:pt x="60940" y="645444"/>
                </a:lnTo>
                <a:lnTo>
                  <a:pt x="54986" y="643913"/>
                </a:lnTo>
                <a:lnTo>
                  <a:pt x="47867" y="637777"/>
                </a:lnTo>
                <a:lnTo>
                  <a:pt x="46090" y="633656"/>
                </a:lnTo>
                <a:lnTo>
                  <a:pt x="46206" y="624270"/>
                </a:lnTo>
                <a:lnTo>
                  <a:pt x="47126" y="621467"/>
                </a:lnTo>
                <a:lnTo>
                  <a:pt x="51244" y="616591"/>
                </a:lnTo>
                <a:lnTo>
                  <a:pt x="54315" y="615037"/>
                </a:lnTo>
                <a:lnTo>
                  <a:pt x="58387" y="614354"/>
                </a:lnTo>
                <a:lnTo>
                  <a:pt x="54704" y="593934"/>
                </a:lnTo>
                <a:close/>
              </a:path>
              <a:path w="141604" h="993139">
                <a:moveTo>
                  <a:pt x="83274" y="592909"/>
                </a:moveTo>
                <a:lnTo>
                  <a:pt x="79814" y="613247"/>
                </a:lnTo>
                <a:lnTo>
                  <a:pt x="85262" y="614272"/>
                </a:lnTo>
                <a:lnTo>
                  <a:pt x="89110" y="616050"/>
                </a:lnTo>
                <a:lnTo>
                  <a:pt x="93570" y="621055"/>
                </a:lnTo>
                <a:lnTo>
                  <a:pt x="94687" y="624270"/>
                </a:lnTo>
                <a:lnTo>
                  <a:pt x="94596" y="633656"/>
                </a:lnTo>
                <a:lnTo>
                  <a:pt x="92769" y="637648"/>
                </a:lnTo>
                <a:lnTo>
                  <a:pt x="85121" y="643889"/>
                </a:lnTo>
                <a:lnTo>
                  <a:pt x="78567" y="645444"/>
                </a:lnTo>
                <a:lnTo>
                  <a:pt x="108394" y="645444"/>
                </a:lnTo>
                <a:lnTo>
                  <a:pt x="108846" y="644587"/>
                </a:lnTo>
                <a:lnTo>
                  <a:pt x="110779" y="637648"/>
                </a:lnTo>
                <a:lnTo>
                  <a:pt x="110893" y="637075"/>
                </a:lnTo>
                <a:lnTo>
                  <a:pt x="111549" y="629157"/>
                </a:lnTo>
                <a:lnTo>
                  <a:pt x="111549" y="619088"/>
                </a:lnTo>
                <a:lnTo>
                  <a:pt x="109173" y="611057"/>
                </a:lnTo>
                <a:lnTo>
                  <a:pt x="99641" y="599068"/>
                </a:lnTo>
                <a:lnTo>
                  <a:pt x="92605" y="595017"/>
                </a:lnTo>
                <a:lnTo>
                  <a:pt x="83274" y="592909"/>
                </a:lnTo>
                <a:close/>
              </a:path>
              <a:path w="141604" h="993139">
                <a:moveTo>
                  <a:pt x="20980" y="555024"/>
                </a:moveTo>
                <a:lnTo>
                  <a:pt x="1835" y="555024"/>
                </a:lnTo>
                <a:lnTo>
                  <a:pt x="1835" y="575739"/>
                </a:lnTo>
                <a:lnTo>
                  <a:pt x="20980" y="575739"/>
                </a:lnTo>
                <a:lnTo>
                  <a:pt x="20980" y="555024"/>
                </a:lnTo>
                <a:close/>
              </a:path>
              <a:path w="141604" h="993139">
                <a:moveTo>
                  <a:pt x="109784" y="555024"/>
                </a:moveTo>
                <a:lnTo>
                  <a:pt x="31582" y="555024"/>
                </a:lnTo>
                <a:lnTo>
                  <a:pt x="31582" y="575739"/>
                </a:lnTo>
                <a:lnTo>
                  <a:pt x="109784" y="575739"/>
                </a:lnTo>
                <a:lnTo>
                  <a:pt x="109784" y="555024"/>
                </a:lnTo>
                <a:close/>
              </a:path>
              <a:path w="141604" h="993139">
                <a:moveTo>
                  <a:pt x="48079" y="531589"/>
                </a:moveTo>
                <a:lnTo>
                  <a:pt x="31582" y="531589"/>
                </a:lnTo>
                <a:lnTo>
                  <a:pt x="31582" y="541104"/>
                </a:lnTo>
                <a:lnTo>
                  <a:pt x="48079" y="541104"/>
                </a:lnTo>
                <a:lnTo>
                  <a:pt x="48079" y="531589"/>
                </a:lnTo>
                <a:close/>
              </a:path>
              <a:path w="141604" h="993139">
                <a:moveTo>
                  <a:pt x="108455" y="494964"/>
                </a:moveTo>
                <a:lnTo>
                  <a:pt x="92405" y="496742"/>
                </a:lnTo>
                <a:lnTo>
                  <a:pt x="93734" y="500370"/>
                </a:lnTo>
                <a:lnTo>
                  <a:pt x="94393" y="503149"/>
                </a:lnTo>
                <a:lnTo>
                  <a:pt x="94393" y="506434"/>
                </a:lnTo>
                <a:lnTo>
                  <a:pt x="94052" y="507612"/>
                </a:lnTo>
                <a:lnTo>
                  <a:pt x="92675" y="509520"/>
                </a:lnTo>
                <a:lnTo>
                  <a:pt x="91805" y="510132"/>
                </a:lnTo>
                <a:lnTo>
                  <a:pt x="89698" y="510674"/>
                </a:lnTo>
                <a:lnTo>
                  <a:pt x="85980" y="510815"/>
                </a:lnTo>
                <a:lnTo>
                  <a:pt x="3977" y="510815"/>
                </a:lnTo>
                <a:lnTo>
                  <a:pt x="16050" y="531589"/>
                </a:lnTo>
                <a:lnTo>
                  <a:pt x="89487" y="531589"/>
                </a:lnTo>
                <a:lnTo>
                  <a:pt x="94346" y="531377"/>
                </a:lnTo>
                <a:lnTo>
                  <a:pt x="96747" y="530929"/>
                </a:lnTo>
                <a:lnTo>
                  <a:pt x="100136" y="530388"/>
                </a:lnTo>
                <a:lnTo>
                  <a:pt x="111549" y="515067"/>
                </a:lnTo>
                <a:lnTo>
                  <a:pt x="111549" y="505233"/>
                </a:lnTo>
                <a:lnTo>
                  <a:pt x="110526" y="499781"/>
                </a:lnTo>
                <a:lnTo>
                  <a:pt x="108455" y="494964"/>
                </a:lnTo>
                <a:close/>
              </a:path>
              <a:path w="141604" h="993139">
                <a:moveTo>
                  <a:pt x="48079" y="496660"/>
                </a:moveTo>
                <a:lnTo>
                  <a:pt x="31582" y="496660"/>
                </a:lnTo>
                <a:lnTo>
                  <a:pt x="31582" y="510815"/>
                </a:lnTo>
                <a:lnTo>
                  <a:pt x="48079" y="510815"/>
                </a:lnTo>
                <a:lnTo>
                  <a:pt x="48079" y="496660"/>
                </a:lnTo>
                <a:close/>
              </a:path>
              <a:path w="141604" h="993139">
                <a:moveTo>
                  <a:pt x="31582" y="410150"/>
                </a:moveTo>
                <a:lnTo>
                  <a:pt x="31582" y="431595"/>
                </a:lnTo>
                <a:lnTo>
                  <a:pt x="87110" y="449872"/>
                </a:lnTo>
                <a:lnTo>
                  <a:pt x="31582" y="468585"/>
                </a:lnTo>
                <a:lnTo>
                  <a:pt x="31582" y="490619"/>
                </a:lnTo>
                <a:lnTo>
                  <a:pt x="110008" y="460848"/>
                </a:lnTo>
                <a:lnTo>
                  <a:pt x="140105" y="460848"/>
                </a:lnTo>
                <a:lnTo>
                  <a:pt x="120457" y="442724"/>
                </a:lnTo>
                <a:lnTo>
                  <a:pt x="31582" y="410150"/>
                </a:lnTo>
                <a:close/>
              </a:path>
              <a:path w="141604" h="993139">
                <a:moveTo>
                  <a:pt x="140105" y="460848"/>
                </a:moveTo>
                <a:lnTo>
                  <a:pt x="110008" y="460848"/>
                </a:lnTo>
                <a:lnTo>
                  <a:pt x="114373" y="462073"/>
                </a:lnTo>
                <a:lnTo>
                  <a:pt x="117974" y="463851"/>
                </a:lnTo>
                <a:lnTo>
                  <a:pt x="123610" y="468467"/>
                </a:lnTo>
                <a:lnTo>
                  <a:pt x="125022" y="472024"/>
                </a:lnTo>
                <a:lnTo>
                  <a:pt x="124969" y="479937"/>
                </a:lnTo>
                <a:lnTo>
                  <a:pt x="124705" y="482363"/>
                </a:lnTo>
                <a:lnTo>
                  <a:pt x="124069" y="485614"/>
                </a:lnTo>
                <a:lnTo>
                  <a:pt x="140272" y="483765"/>
                </a:lnTo>
                <a:lnTo>
                  <a:pt x="141108" y="479937"/>
                </a:lnTo>
                <a:lnTo>
                  <a:pt x="141520" y="476028"/>
                </a:lnTo>
                <a:lnTo>
                  <a:pt x="141520" y="468126"/>
                </a:lnTo>
                <a:lnTo>
                  <a:pt x="141108" y="464593"/>
                </a:lnTo>
                <a:lnTo>
                  <a:pt x="140105" y="460848"/>
                </a:lnTo>
                <a:close/>
              </a:path>
              <a:path w="141604" h="993139">
                <a:moveTo>
                  <a:pt x="0" y="316669"/>
                </a:moveTo>
                <a:lnTo>
                  <a:pt x="0" y="330800"/>
                </a:lnTo>
                <a:lnTo>
                  <a:pt x="7117" y="335441"/>
                </a:lnTo>
                <a:lnTo>
                  <a:pt x="49979" y="352320"/>
                </a:lnTo>
                <a:lnTo>
                  <a:pt x="70683" y="354141"/>
                </a:lnTo>
                <a:lnTo>
                  <a:pt x="79336" y="353773"/>
                </a:lnTo>
                <a:lnTo>
                  <a:pt x="124177" y="341003"/>
                </a:lnTo>
                <a:lnTo>
                  <a:pt x="136202" y="334333"/>
                </a:lnTo>
                <a:lnTo>
                  <a:pt x="71130" y="334333"/>
                </a:lnTo>
                <a:lnTo>
                  <a:pt x="62484" y="334092"/>
                </a:lnTo>
                <a:lnTo>
                  <a:pt x="20643" y="325162"/>
                </a:lnTo>
                <a:lnTo>
                  <a:pt x="10738" y="321307"/>
                </a:lnTo>
                <a:lnTo>
                  <a:pt x="0" y="316669"/>
                </a:lnTo>
                <a:close/>
              </a:path>
              <a:path w="141604" h="993139">
                <a:moveTo>
                  <a:pt x="141520" y="316904"/>
                </a:moveTo>
                <a:lnTo>
                  <a:pt x="104313" y="330565"/>
                </a:lnTo>
                <a:lnTo>
                  <a:pt x="79179" y="334333"/>
                </a:lnTo>
                <a:lnTo>
                  <a:pt x="136202" y="334333"/>
                </a:lnTo>
                <a:lnTo>
                  <a:pt x="141520" y="331036"/>
                </a:lnTo>
                <a:lnTo>
                  <a:pt x="141520" y="316904"/>
                </a:lnTo>
                <a:close/>
              </a:path>
              <a:path w="141604" h="993139">
                <a:moveTo>
                  <a:pt x="109784" y="185950"/>
                </a:moveTo>
                <a:lnTo>
                  <a:pt x="52327" y="185950"/>
                </a:lnTo>
                <a:lnTo>
                  <a:pt x="46926" y="186656"/>
                </a:lnTo>
                <a:lnTo>
                  <a:pt x="29817" y="205852"/>
                </a:lnTo>
                <a:lnTo>
                  <a:pt x="29817" y="216098"/>
                </a:lnTo>
                <a:lnTo>
                  <a:pt x="42266" y="235411"/>
                </a:lnTo>
                <a:lnTo>
                  <a:pt x="38089" y="237766"/>
                </a:lnTo>
                <a:lnTo>
                  <a:pt x="34971" y="240828"/>
                </a:lnTo>
                <a:lnTo>
                  <a:pt x="30852" y="248130"/>
                </a:lnTo>
                <a:lnTo>
                  <a:pt x="29817" y="252487"/>
                </a:lnTo>
                <a:lnTo>
                  <a:pt x="29817" y="257551"/>
                </a:lnTo>
                <a:lnTo>
                  <a:pt x="30595" y="264374"/>
                </a:lnTo>
                <a:lnTo>
                  <a:pt x="32931" y="270711"/>
                </a:lnTo>
                <a:lnTo>
                  <a:pt x="36821" y="276562"/>
                </a:lnTo>
                <a:lnTo>
                  <a:pt x="42266" y="281928"/>
                </a:lnTo>
                <a:lnTo>
                  <a:pt x="31582" y="281928"/>
                </a:lnTo>
                <a:lnTo>
                  <a:pt x="31582" y="301006"/>
                </a:lnTo>
                <a:lnTo>
                  <a:pt x="109784" y="301006"/>
                </a:lnTo>
                <a:lnTo>
                  <a:pt x="109784" y="280279"/>
                </a:lnTo>
                <a:lnTo>
                  <a:pt x="64282" y="280279"/>
                </a:lnTo>
                <a:lnTo>
                  <a:pt x="58904" y="279808"/>
                </a:lnTo>
                <a:lnTo>
                  <a:pt x="55669" y="278631"/>
                </a:lnTo>
                <a:lnTo>
                  <a:pt x="52421" y="277571"/>
                </a:lnTo>
                <a:lnTo>
                  <a:pt x="49950" y="275686"/>
                </a:lnTo>
                <a:lnTo>
                  <a:pt x="48232" y="273213"/>
                </a:lnTo>
                <a:lnTo>
                  <a:pt x="46514" y="270623"/>
                </a:lnTo>
                <a:lnTo>
                  <a:pt x="45655" y="267678"/>
                </a:lnTo>
                <a:lnTo>
                  <a:pt x="45655" y="261908"/>
                </a:lnTo>
                <a:lnTo>
                  <a:pt x="46184" y="259788"/>
                </a:lnTo>
                <a:lnTo>
                  <a:pt x="48350" y="256726"/>
                </a:lnTo>
                <a:lnTo>
                  <a:pt x="49997" y="255549"/>
                </a:lnTo>
                <a:lnTo>
                  <a:pt x="52209" y="254842"/>
                </a:lnTo>
                <a:lnTo>
                  <a:pt x="54409" y="254018"/>
                </a:lnTo>
                <a:lnTo>
                  <a:pt x="59316" y="253664"/>
                </a:lnTo>
                <a:lnTo>
                  <a:pt x="109784" y="253664"/>
                </a:lnTo>
                <a:lnTo>
                  <a:pt x="109784" y="232938"/>
                </a:lnTo>
                <a:lnTo>
                  <a:pt x="64870" y="232938"/>
                </a:lnTo>
                <a:lnTo>
                  <a:pt x="59481" y="232467"/>
                </a:lnTo>
                <a:lnTo>
                  <a:pt x="52656" y="230112"/>
                </a:lnTo>
                <a:lnTo>
                  <a:pt x="50068" y="228345"/>
                </a:lnTo>
                <a:lnTo>
                  <a:pt x="46537" y="223163"/>
                </a:lnTo>
                <a:lnTo>
                  <a:pt x="45655" y="220455"/>
                </a:lnTo>
                <a:lnTo>
                  <a:pt x="45655" y="213625"/>
                </a:lnTo>
                <a:lnTo>
                  <a:pt x="47126" y="210680"/>
                </a:lnTo>
                <a:lnTo>
                  <a:pt x="50068" y="208796"/>
                </a:lnTo>
                <a:lnTo>
                  <a:pt x="52327" y="207265"/>
                </a:lnTo>
                <a:lnTo>
                  <a:pt x="57328" y="206559"/>
                </a:lnTo>
                <a:lnTo>
                  <a:pt x="109784" y="206559"/>
                </a:lnTo>
                <a:lnTo>
                  <a:pt x="109784" y="185950"/>
                </a:lnTo>
                <a:close/>
              </a:path>
              <a:path w="141604" h="993139">
                <a:moveTo>
                  <a:pt x="0" y="130012"/>
                </a:moveTo>
                <a:lnTo>
                  <a:pt x="0" y="145557"/>
                </a:lnTo>
                <a:lnTo>
                  <a:pt x="111620" y="172289"/>
                </a:lnTo>
                <a:lnTo>
                  <a:pt x="111620" y="156980"/>
                </a:lnTo>
                <a:lnTo>
                  <a:pt x="0" y="130012"/>
                </a:lnTo>
                <a:close/>
              </a:path>
              <a:path w="141604" h="993139">
                <a:moveTo>
                  <a:pt x="109744" y="73014"/>
                </a:moveTo>
                <a:lnTo>
                  <a:pt x="90440" y="73014"/>
                </a:lnTo>
                <a:lnTo>
                  <a:pt x="92287" y="73956"/>
                </a:lnTo>
                <a:lnTo>
                  <a:pt x="93664" y="75722"/>
                </a:lnTo>
                <a:lnTo>
                  <a:pt x="95617" y="78431"/>
                </a:lnTo>
                <a:lnTo>
                  <a:pt x="96605" y="82435"/>
                </a:lnTo>
                <a:lnTo>
                  <a:pt x="96573" y="92798"/>
                </a:lnTo>
                <a:lnTo>
                  <a:pt x="95558" y="96449"/>
                </a:lnTo>
                <a:lnTo>
                  <a:pt x="91393" y="101866"/>
                </a:lnTo>
                <a:lnTo>
                  <a:pt x="88333" y="103632"/>
                </a:lnTo>
                <a:lnTo>
                  <a:pt x="84309" y="104574"/>
                </a:lnTo>
                <a:lnTo>
                  <a:pt x="87474" y="125301"/>
                </a:lnTo>
                <a:lnTo>
                  <a:pt x="111145" y="95402"/>
                </a:lnTo>
                <a:lnTo>
                  <a:pt x="111549" y="87852"/>
                </a:lnTo>
                <a:lnTo>
                  <a:pt x="111066" y="79570"/>
                </a:lnTo>
                <a:lnTo>
                  <a:pt x="109744" y="73014"/>
                </a:lnTo>
                <a:close/>
              </a:path>
              <a:path w="141604" h="993139">
                <a:moveTo>
                  <a:pt x="50515" y="54878"/>
                </a:moveTo>
                <a:lnTo>
                  <a:pt x="29817" y="89501"/>
                </a:lnTo>
                <a:lnTo>
                  <a:pt x="30249" y="97409"/>
                </a:lnTo>
                <a:lnTo>
                  <a:pt x="47043" y="122475"/>
                </a:lnTo>
                <a:lnTo>
                  <a:pt x="61328" y="122475"/>
                </a:lnTo>
                <a:lnTo>
                  <a:pt x="67200" y="119413"/>
                </a:lnTo>
                <a:lnTo>
                  <a:pt x="71424" y="113171"/>
                </a:lnTo>
                <a:lnTo>
                  <a:pt x="73763" y="108667"/>
                </a:lnTo>
                <a:lnTo>
                  <a:pt x="75712" y="103279"/>
                </a:lnTo>
                <a:lnTo>
                  <a:pt x="49456" y="103279"/>
                </a:lnTo>
                <a:lnTo>
                  <a:pt x="48055" y="102455"/>
                </a:lnTo>
                <a:lnTo>
                  <a:pt x="45455" y="98451"/>
                </a:lnTo>
                <a:lnTo>
                  <a:pt x="44690" y="94564"/>
                </a:lnTo>
                <a:lnTo>
                  <a:pt x="44690" y="84790"/>
                </a:lnTo>
                <a:lnTo>
                  <a:pt x="45502" y="81493"/>
                </a:lnTo>
                <a:lnTo>
                  <a:pt x="48738" y="76782"/>
                </a:lnTo>
                <a:lnTo>
                  <a:pt x="51079" y="75251"/>
                </a:lnTo>
                <a:lnTo>
                  <a:pt x="54115" y="74427"/>
                </a:lnTo>
                <a:lnTo>
                  <a:pt x="50515" y="54878"/>
                </a:lnTo>
                <a:close/>
              </a:path>
              <a:path w="141604" h="993139">
                <a:moveTo>
                  <a:pt x="92511" y="52169"/>
                </a:moveTo>
                <a:lnTo>
                  <a:pt x="78755" y="52169"/>
                </a:lnTo>
                <a:lnTo>
                  <a:pt x="73625" y="54407"/>
                </a:lnTo>
                <a:lnTo>
                  <a:pt x="69954" y="58764"/>
                </a:lnTo>
                <a:lnTo>
                  <a:pt x="66318" y="63121"/>
                </a:lnTo>
                <a:lnTo>
                  <a:pt x="63246" y="70776"/>
                </a:lnTo>
                <a:lnTo>
                  <a:pt x="58245" y="92798"/>
                </a:lnTo>
                <a:lnTo>
                  <a:pt x="56304" y="99275"/>
                </a:lnTo>
                <a:lnTo>
                  <a:pt x="53892" y="102572"/>
                </a:lnTo>
                <a:lnTo>
                  <a:pt x="52644" y="103279"/>
                </a:lnTo>
                <a:lnTo>
                  <a:pt x="75712" y="103279"/>
                </a:lnTo>
                <a:lnTo>
                  <a:pt x="76224" y="101866"/>
                </a:lnTo>
                <a:lnTo>
                  <a:pt x="78827" y="92680"/>
                </a:lnTo>
                <a:lnTo>
                  <a:pt x="82344" y="77842"/>
                </a:lnTo>
                <a:lnTo>
                  <a:pt x="83250" y="75487"/>
                </a:lnTo>
                <a:lnTo>
                  <a:pt x="84239" y="74427"/>
                </a:lnTo>
                <a:lnTo>
                  <a:pt x="85262" y="73485"/>
                </a:lnTo>
                <a:lnTo>
                  <a:pt x="86568" y="73014"/>
                </a:lnTo>
                <a:lnTo>
                  <a:pt x="109744" y="73014"/>
                </a:lnTo>
                <a:lnTo>
                  <a:pt x="109617" y="72381"/>
                </a:lnTo>
                <a:lnTo>
                  <a:pt x="107201" y="66273"/>
                </a:lnTo>
                <a:lnTo>
                  <a:pt x="103819" y="61237"/>
                </a:lnTo>
                <a:lnTo>
                  <a:pt x="98665" y="55231"/>
                </a:lnTo>
                <a:lnTo>
                  <a:pt x="92511" y="52169"/>
                </a:lnTo>
                <a:close/>
              </a:path>
              <a:path w="141604" h="993139">
                <a:moveTo>
                  <a:pt x="69577" y="0"/>
                </a:moveTo>
                <a:lnTo>
                  <a:pt x="24820" y="9524"/>
                </a:lnTo>
                <a:lnTo>
                  <a:pt x="0" y="23435"/>
                </a:lnTo>
                <a:lnTo>
                  <a:pt x="0" y="37449"/>
                </a:lnTo>
                <a:lnTo>
                  <a:pt x="10738" y="32812"/>
                </a:lnTo>
                <a:lnTo>
                  <a:pt x="20643" y="28970"/>
                </a:lnTo>
                <a:lnTo>
                  <a:pt x="62484" y="20126"/>
                </a:lnTo>
                <a:lnTo>
                  <a:pt x="71130" y="19902"/>
                </a:lnTo>
                <a:lnTo>
                  <a:pt x="136337" y="19902"/>
                </a:lnTo>
                <a:lnTo>
                  <a:pt x="131878" y="17166"/>
                </a:lnTo>
                <a:lnTo>
                  <a:pt x="93910" y="2732"/>
                </a:lnTo>
                <a:lnTo>
                  <a:pt x="77411" y="307"/>
                </a:lnTo>
                <a:lnTo>
                  <a:pt x="69577" y="0"/>
                </a:lnTo>
                <a:close/>
              </a:path>
              <a:path w="141604" h="993139">
                <a:moveTo>
                  <a:pt x="136337" y="19902"/>
                </a:moveTo>
                <a:lnTo>
                  <a:pt x="76872" y="19902"/>
                </a:lnTo>
                <a:lnTo>
                  <a:pt x="82473" y="20255"/>
                </a:lnTo>
                <a:lnTo>
                  <a:pt x="87957" y="20962"/>
                </a:lnTo>
                <a:lnTo>
                  <a:pt x="126081" y="30383"/>
                </a:lnTo>
                <a:lnTo>
                  <a:pt x="141520" y="37331"/>
                </a:lnTo>
                <a:lnTo>
                  <a:pt x="141520" y="23081"/>
                </a:lnTo>
                <a:lnTo>
                  <a:pt x="136337" y="1990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1882267" y="2330323"/>
            <a:ext cx="11499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001F5F"/>
                </a:solidFill>
                <a:latin typeface="Arial"/>
                <a:cs typeface="Arial"/>
              </a:rPr>
              <a:t>Lateral</a:t>
            </a:r>
            <a:r>
              <a:rPr sz="1400" spc="-114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1F5F"/>
                </a:solidFill>
                <a:latin typeface="Arial"/>
                <a:cs typeface="Arial"/>
              </a:rPr>
              <a:t>Motion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6183248" y="2481199"/>
            <a:ext cx="180593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001F5F"/>
                </a:solidFill>
                <a:latin typeface="Arial"/>
                <a:cs typeface="Arial"/>
              </a:rPr>
              <a:t>Velocity –</a:t>
            </a:r>
            <a:r>
              <a:rPr sz="1400" spc="-1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1F5F"/>
                </a:solidFill>
                <a:latin typeface="Arial"/>
                <a:cs typeface="Arial"/>
              </a:rPr>
              <a:t>Longitudinal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6390894" y="4269485"/>
            <a:ext cx="13893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001F5F"/>
                </a:solidFill>
                <a:latin typeface="Arial"/>
                <a:cs typeface="Arial"/>
              </a:rPr>
              <a:t>Velocity –</a:t>
            </a:r>
            <a:r>
              <a:rPr sz="1400" spc="-10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1F5F"/>
                </a:solidFill>
                <a:latin typeface="Arial"/>
                <a:cs typeface="Arial"/>
              </a:rPr>
              <a:t>Lateral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96" name="テキスト ボックス 95"/>
          <p:cNvSpPr txBox="1"/>
          <p:nvPr/>
        </p:nvSpPr>
        <p:spPr>
          <a:xfrm>
            <a:off x="4054359" y="1319738"/>
            <a:ext cx="2541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 smtClean="0"/>
              <a:t>Lane change</a:t>
            </a:r>
            <a:r>
              <a:rPr kumimoji="1" lang="ja-JP" altLang="en-US" sz="1600" dirty="0" smtClean="0"/>
              <a:t>また戻る</a:t>
            </a:r>
            <a:endParaRPr kumimoji="1" lang="ja-JP" altLang="en-US" sz="1600" dirty="0"/>
          </a:p>
        </p:txBody>
      </p:sp>
      <p:sp>
        <p:nvSpPr>
          <p:cNvPr id="97" name="テキスト ボックス 96"/>
          <p:cNvSpPr txBox="1"/>
          <p:nvPr/>
        </p:nvSpPr>
        <p:spPr>
          <a:xfrm>
            <a:off x="8428493" y="958362"/>
            <a:ext cx="28344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 smtClean="0"/>
              <a:t>The tracking performance with the MPC controller is </a:t>
            </a:r>
            <a:r>
              <a:rPr kumimoji="1" lang="en-US" altLang="ja-JP" sz="1600" dirty="0" smtClean="0">
                <a:solidFill>
                  <a:srgbClr val="FF0000"/>
                </a:solidFill>
              </a:rPr>
              <a:t>excellent</a:t>
            </a:r>
            <a:r>
              <a:rPr kumimoji="1" lang="en-US" altLang="ja-JP" sz="1600" dirty="0" smtClean="0"/>
              <a:t>, lagging slightly, but without overshoot or oscillation</a:t>
            </a:r>
            <a:r>
              <a:rPr kumimoji="1" lang="ja-JP" altLang="en-US" sz="1600" dirty="0" smtClean="0"/>
              <a:t>（振動）</a:t>
            </a:r>
            <a:r>
              <a:rPr kumimoji="1" lang="en-US" altLang="ja-JP" sz="1600" dirty="0" smtClean="0"/>
              <a:t>.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3823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587" y="591058"/>
            <a:ext cx="4505833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18568" y="2322370"/>
            <a:ext cx="0" cy="2664460"/>
          </a:xfrm>
          <a:custGeom>
            <a:avLst/>
            <a:gdLst/>
            <a:ahLst/>
            <a:cxnLst/>
            <a:rect l="l" t="t" r="r" b="b"/>
            <a:pathLst>
              <a:path h="2664460">
                <a:moveTo>
                  <a:pt x="0" y="2664444"/>
                </a:moveTo>
                <a:lnTo>
                  <a:pt x="0" y="0"/>
                </a:lnTo>
              </a:path>
            </a:pathLst>
          </a:custGeom>
          <a:ln w="523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44634" y="2322370"/>
            <a:ext cx="0" cy="2664460"/>
          </a:xfrm>
          <a:custGeom>
            <a:avLst/>
            <a:gdLst/>
            <a:ahLst/>
            <a:cxnLst/>
            <a:rect l="l" t="t" r="r" b="b"/>
            <a:pathLst>
              <a:path h="2664460">
                <a:moveTo>
                  <a:pt x="0" y="2664444"/>
                </a:moveTo>
                <a:lnTo>
                  <a:pt x="0" y="0"/>
                </a:lnTo>
              </a:path>
            </a:pathLst>
          </a:custGeom>
          <a:ln w="523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70741" y="2322370"/>
            <a:ext cx="0" cy="2664460"/>
          </a:xfrm>
          <a:custGeom>
            <a:avLst/>
            <a:gdLst/>
            <a:ahLst/>
            <a:cxnLst/>
            <a:rect l="l" t="t" r="r" b="b"/>
            <a:pathLst>
              <a:path h="2664460">
                <a:moveTo>
                  <a:pt x="0" y="2664444"/>
                </a:moveTo>
                <a:lnTo>
                  <a:pt x="0" y="0"/>
                </a:lnTo>
              </a:path>
            </a:pathLst>
          </a:custGeom>
          <a:ln w="523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96723" y="2322370"/>
            <a:ext cx="0" cy="2664460"/>
          </a:xfrm>
          <a:custGeom>
            <a:avLst/>
            <a:gdLst/>
            <a:ahLst/>
            <a:cxnLst/>
            <a:rect l="l" t="t" r="r" b="b"/>
            <a:pathLst>
              <a:path h="2664460">
                <a:moveTo>
                  <a:pt x="0" y="2664444"/>
                </a:moveTo>
                <a:lnTo>
                  <a:pt x="0" y="0"/>
                </a:lnTo>
              </a:path>
            </a:pathLst>
          </a:custGeom>
          <a:ln w="523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22810" y="2322370"/>
            <a:ext cx="0" cy="2664460"/>
          </a:xfrm>
          <a:custGeom>
            <a:avLst/>
            <a:gdLst/>
            <a:ahLst/>
            <a:cxnLst/>
            <a:rect l="l" t="t" r="r" b="b"/>
            <a:pathLst>
              <a:path h="2664460">
                <a:moveTo>
                  <a:pt x="0" y="2664444"/>
                </a:moveTo>
                <a:lnTo>
                  <a:pt x="0" y="0"/>
                </a:lnTo>
              </a:path>
            </a:pathLst>
          </a:custGeom>
          <a:ln w="523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48897" y="2322370"/>
            <a:ext cx="0" cy="2664460"/>
          </a:xfrm>
          <a:custGeom>
            <a:avLst/>
            <a:gdLst/>
            <a:ahLst/>
            <a:cxnLst/>
            <a:rect l="l" t="t" r="r" b="b"/>
            <a:pathLst>
              <a:path h="2664460">
                <a:moveTo>
                  <a:pt x="0" y="2664444"/>
                </a:moveTo>
                <a:lnTo>
                  <a:pt x="0" y="0"/>
                </a:lnTo>
              </a:path>
            </a:pathLst>
          </a:custGeom>
          <a:ln w="523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74983" y="2668200"/>
            <a:ext cx="0" cy="2319020"/>
          </a:xfrm>
          <a:custGeom>
            <a:avLst/>
            <a:gdLst/>
            <a:ahLst/>
            <a:cxnLst/>
            <a:rect l="l" t="t" r="r" b="b"/>
            <a:pathLst>
              <a:path h="2319020">
                <a:moveTo>
                  <a:pt x="0" y="0"/>
                </a:moveTo>
                <a:lnTo>
                  <a:pt x="0" y="2318614"/>
                </a:lnTo>
              </a:path>
            </a:pathLst>
          </a:custGeom>
          <a:ln w="523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000966" y="2668200"/>
            <a:ext cx="0" cy="2319020"/>
          </a:xfrm>
          <a:custGeom>
            <a:avLst/>
            <a:gdLst/>
            <a:ahLst/>
            <a:cxnLst/>
            <a:rect l="l" t="t" r="r" b="b"/>
            <a:pathLst>
              <a:path h="2319020">
                <a:moveTo>
                  <a:pt x="0" y="0"/>
                </a:moveTo>
                <a:lnTo>
                  <a:pt x="0" y="2318614"/>
                </a:lnTo>
              </a:path>
            </a:pathLst>
          </a:custGeom>
          <a:ln w="523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6018568" y="2319750"/>
            <a:ext cx="3411220" cy="2670175"/>
            <a:chOff x="6018568" y="2319750"/>
            <a:chExt cx="3411220" cy="2670175"/>
          </a:xfrm>
        </p:grpSpPr>
        <p:sp>
          <p:nvSpPr>
            <p:cNvPr id="12" name="object 12"/>
            <p:cNvSpPr/>
            <p:nvPr/>
          </p:nvSpPr>
          <p:spPr>
            <a:xfrm>
              <a:off x="6018568" y="2322370"/>
              <a:ext cx="3408679" cy="2664460"/>
            </a:xfrm>
            <a:custGeom>
              <a:avLst/>
              <a:gdLst/>
              <a:ahLst/>
              <a:cxnLst/>
              <a:rect l="l" t="t" r="r" b="b"/>
              <a:pathLst>
                <a:path w="3408679" h="2664460">
                  <a:moveTo>
                    <a:pt x="3408484" y="2664444"/>
                  </a:moveTo>
                  <a:lnTo>
                    <a:pt x="3408484" y="0"/>
                  </a:lnTo>
                </a:path>
                <a:path w="3408679" h="2664460">
                  <a:moveTo>
                    <a:pt x="3408484" y="2664444"/>
                  </a:moveTo>
                  <a:lnTo>
                    <a:pt x="0" y="2664444"/>
                  </a:lnTo>
                </a:path>
                <a:path w="3408679" h="2664460">
                  <a:moveTo>
                    <a:pt x="3408484" y="2331389"/>
                  </a:moveTo>
                  <a:lnTo>
                    <a:pt x="0" y="2331389"/>
                  </a:lnTo>
                </a:path>
                <a:path w="3408679" h="2664460">
                  <a:moveTo>
                    <a:pt x="3408484" y="1998375"/>
                  </a:moveTo>
                  <a:lnTo>
                    <a:pt x="0" y="1998375"/>
                  </a:lnTo>
                </a:path>
                <a:path w="3408679" h="2664460">
                  <a:moveTo>
                    <a:pt x="3408484" y="1665225"/>
                  </a:moveTo>
                  <a:lnTo>
                    <a:pt x="0" y="1665225"/>
                  </a:lnTo>
                </a:path>
                <a:path w="3408679" h="2664460">
                  <a:moveTo>
                    <a:pt x="3408484" y="1332180"/>
                  </a:moveTo>
                  <a:lnTo>
                    <a:pt x="0" y="1332180"/>
                  </a:lnTo>
                </a:path>
                <a:path w="3408679" h="2664460">
                  <a:moveTo>
                    <a:pt x="3408484" y="999135"/>
                  </a:moveTo>
                  <a:lnTo>
                    <a:pt x="0" y="999135"/>
                  </a:lnTo>
                </a:path>
                <a:path w="3408679" h="2664460">
                  <a:moveTo>
                    <a:pt x="3408484" y="666090"/>
                  </a:moveTo>
                  <a:lnTo>
                    <a:pt x="0" y="666090"/>
                  </a:lnTo>
                </a:path>
              </a:pathLst>
            </a:custGeom>
            <a:ln w="5237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18568" y="2655415"/>
              <a:ext cx="3408679" cy="0"/>
            </a:xfrm>
            <a:custGeom>
              <a:avLst/>
              <a:gdLst/>
              <a:ahLst/>
              <a:cxnLst/>
              <a:rect l="l" t="t" r="r" b="b"/>
              <a:pathLst>
                <a:path w="3408679">
                  <a:moveTo>
                    <a:pt x="0" y="0"/>
                  </a:moveTo>
                  <a:lnTo>
                    <a:pt x="2489607" y="0"/>
                  </a:lnTo>
                </a:path>
                <a:path w="3408679">
                  <a:moveTo>
                    <a:pt x="3392776" y="0"/>
                  </a:moveTo>
                  <a:lnTo>
                    <a:pt x="3408484" y="0"/>
                  </a:lnTo>
                </a:path>
              </a:pathLst>
            </a:custGeom>
            <a:ln w="5239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018568" y="2322370"/>
              <a:ext cx="3408679" cy="0"/>
            </a:xfrm>
            <a:custGeom>
              <a:avLst/>
              <a:gdLst/>
              <a:ahLst/>
              <a:cxnLst/>
              <a:rect l="l" t="t" r="r" b="b"/>
              <a:pathLst>
                <a:path w="3408679">
                  <a:moveTo>
                    <a:pt x="3408484" y="0"/>
                  </a:moveTo>
                  <a:lnTo>
                    <a:pt x="0" y="0"/>
                  </a:lnTo>
                </a:path>
              </a:pathLst>
            </a:custGeom>
            <a:ln w="5239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018568" y="2319756"/>
              <a:ext cx="3411220" cy="2670175"/>
            </a:xfrm>
            <a:custGeom>
              <a:avLst/>
              <a:gdLst/>
              <a:ahLst/>
              <a:cxnLst/>
              <a:rect l="l" t="t" r="r" b="b"/>
              <a:pathLst>
                <a:path w="3411220" h="2670175">
                  <a:moveTo>
                    <a:pt x="3411093" y="2664447"/>
                  </a:moveTo>
                  <a:lnTo>
                    <a:pt x="2985008" y="2664447"/>
                  </a:lnTo>
                  <a:lnTo>
                    <a:pt x="2985008" y="2630335"/>
                  </a:lnTo>
                  <a:lnTo>
                    <a:pt x="2979775" y="2630335"/>
                  </a:lnTo>
                  <a:lnTo>
                    <a:pt x="2979775" y="2664447"/>
                  </a:lnTo>
                  <a:lnTo>
                    <a:pt x="2558923" y="2664447"/>
                  </a:lnTo>
                  <a:lnTo>
                    <a:pt x="2558923" y="2630335"/>
                  </a:lnTo>
                  <a:lnTo>
                    <a:pt x="2553690" y="2630335"/>
                  </a:lnTo>
                  <a:lnTo>
                    <a:pt x="2553690" y="2664447"/>
                  </a:lnTo>
                  <a:lnTo>
                    <a:pt x="2132939" y="2664447"/>
                  </a:lnTo>
                  <a:lnTo>
                    <a:pt x="2132939" y="2630335"/>
                  </a:lnTo>
                  <a:lnTo>
                    <a:pt x="2127707" y="2630335"/>
                  </a:lnTo>
                  <a:lnTo>
                    <a:pt x="2127707" y="2664447"/>
                  </a:lnTo>
                  <a:lnTo>
                    <a:pt x="1706854" y="2664447"/>
                  </a:lnTo>
                  <a:lnTo>
                    <a:pt x="1706854" y="2630335"/>
                  </a:lnTo>
                  <a:lnTo>
                    <a:pt x="1701622" y="2630335"/>
                  </a:lnTo>
                  <a:lnTo>
                    <a:pt x="1701622" y="2664447"/>
                  </a:lnTo>
                  <a:lnTo>
                    <a:pt x="1280769" y="2664447"/>
                  </a:lnTo>
                  <a:lnTo>
                    <a:pt x="1280769" y="2630335"/>
                  </a:lnTo>
                  <a:lnTo>
                    <a:pt x="1275537" y="2630335"/>
                  </a:lnTo>
                  <a:lnTo>
                    <a:pt x="1275537" y="2664447"/>
                  </a:lnTo>
                  <a:lnTo>
                    <a:pt x="854684" y="2664447"/>
                  </a:lnTo>
                  <a:lnTo>
                    <a:pt x="854684" y="2630335"/>
                  </a:lnTo>
                  <a:lnTo>
                    <a:pt x="849439" y="2630335"/>
                  </a:lnTo>
                  <a:lnTo>
                    <a:pt x="849439" y="2664447"/>
                  </a:lnTo>
                  <a:lnTo>
                    <a:pt x="428663" y="2664447"/>
                  </a:lnTo>
                  <a:lnTo>
                    <a:pt x="428663" y="2630335"/>
                  </a:lnTo>
                  <a:lnTo>
                    <a:pt x="423430" y="2630335"/>
                  </a:lnTo>
                  <a:lnTo>
                    <a:pt x="423430" y="2664447"/>
                  </a:lnTo>
                  <a:lnTo>
                    <a:pt x="0" y="2664447"/>
                  </a:lnTo>
                  <a:lnTo>
                    <a:pt x="0" y="2669679"/>
                  </a:lnTo>
                  <a:lnTo>
                    <a:pt x="3411093" y="2669679"/>
                  </a:lnTo>
                  <a:lnTo>
                    <a:pt x="3411093" y="2664447"/>
                  </a:lnTo>
                  <a:close/>
                </a:path>
                <a:path w="3411220" h="2670175">
                  <a:moveTo>
                    <a:pt x="3411093" y="0"/>
                  </a:moveTo>
                  <a:lnTo>
                    <a:pt x="0" y="0"/>
                  </a:lnTo>
                  <a:lnTo>
                    <a:pt x="0" y="5245"/>
                  </a:lnTo>
                  <a:lnTo>
                    <a:pt x="423430" y="5245"/>
                  </a:lnTo>
                  <a:lnTo>
                    <a:pt x="423430" y="39293"/>
                  </a:lnTo>
                  <a:lnTo>
                    <a:pt x="428663" y="39293"/>
                  </a:lnTo>
                  <a:lnTo>
                    <a:pt x="428663" y="5245"/>
                  </a:lnTo>
                  <a:lnTo>
                    <a:pt x="849439" y="5245"/>
                  </a:lnTo>
                  <a:lnTo>
                    <a:pt x="849439" y="39293"/>
                  </a:lnTo>
                  <a:lnTo>
                    <a:pt x="854684" y="39293"/>
                  </a:lnTo>
                  <a:lnTo>
                    <a:pt x="854684" y="5245"/>
                  </a:lnTo>
                  <a:lnTo>
                    <a:pt x="1275537" y="5245"/>
                  </a:lnTo>
                  <a:lnTo>
                    <a:pt x="1275537" y="39293"/>
                  </a:lnTo>
                  <a:lnTo>
                    <a:pt x="1280769" y="39293"/>
                  </a:lnTo>
                  <a:lnTo>
                    <a:pt x="1280769" y="5245"/>
                  </a:lnTo>
                  <a:lnTo>
                    <a:pt x="1701622" y="5245"/>
                  </a:lnTo>
                  <a:lnTo>
                    <a:pt x="1701622" y="39293"/>
                  </a:lnTo>
                  <a:lnTo>
                    <a:pt x="1706854" y="39293"/>
                  </a:lnTo>
                  <a:lnTo>
                    <a:pt x="1706854" y="5245"/>
                  </a:lnTo>
                  <a:lnTo>
                    <a:pt x="2127707" y="5245"/>
                  </a:lnTo>
                  <a:lnTo>
                    <a:pt x="2127707" y="39293"/>
                  </a:lnTo>
                  <a:lnTo>
                    <a:pt x="2132939" y="39293"/>
                  </a:lnTo>
                  <a:lnTo>
                    <a:pt x="2132939" y="5245"/>
                  </a:lnTo>
                  <a:lnTo>
                    <a:pt x="2553690" y="5245"/>
                  </a:lnTo>
                  <a:lnTo>
                    <a:pt x="2553690" y="18338"/>
                  </a:lnTo>
                  <a:lnTo>
                    <a:pt x="2558923" y="18338"/>
                  </a:lnTo>
                  <a:lnTo>
                    <a:pt x="2558923" y="5245"/>
                  </a:lnTo>
                  <a:lnTo>
                    <a:pt x="2979775" y="5245"/>
                  </a:lnTo>
                  <a:lnTo>
                    <a:pt x="2979775" y="18338"/>
                  </a:lnTo>
                  <a:lnTo>
                    <a:pt x="2985008" y="18338"/>
                  </a:lnTo>
                  <a:lnTo>
                    <a:pt x="2985008" y="5245"/>
                  </a:lnTo>
                  <a:lnTo>
                    <a:pt x="3411093" y="5245"/>
                  </a:lnTo>
                  <a:lnTo>
                    <a:pt x="3411093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5988326" y="5075473"/>
            <a:ext cx="57150" cy="89535"/>
          </a:xfrm>
          <a:custGeom>
            <a:avLst/>
            <a:gdLst/>
            <a:ahLst/>
            <a:cxnLst/>
            <a:rect l="l" t="t" r="r" b="b"/>
            <a:pathLst>
              <a:path w="57150" h="89535">
                <a:moveTo>
                  <a:pt x="36817" y="0"/>
                </a:moveTo>
                <a:lnTo>
                  <a:pt x="19895" y="0"/>
                </a:lnTo>
                <a:lnTo>
                  <a:pt x="13309" y="2986"/>
                </a:lnTo>
                <a:lnTo>
                  <a:pt x="0" y="44475"/>
                </a:lnTo>
                <a:lnTo>
                  <a:pt x="502" y="56184"/>
                </a:lnTo>
                <a:lnTo>
                  <a:pt x="19864" y="89245"/>
                </a:lnTo>
                <a:lnTo>
                  <a:pt x="36817" y="89245"/>
                </a:lnTo>
                <a:lnTo>
                  <a:pt x="43414" y="86268"/>
                </a:lnTo>
                <a:lnTo>
                  <a:pt x="48137" y="80305"/>
                </a:lnTo>
                <a:lnTo>
                  <a:pt x="51085" y="75359"/>
                </a:lnTo>
                <a:lnTo>
                  <a:pt x="26335" y="75359"/>
                </a:lnTo>
                <a:lnTo>
                  <a:pt x="24521" y="74709"/>
                </a:lnTo>
                <a:lnTo>
                  <a:pt x="21403" y="72173"/>
                </a:lnTo>
                <a:lnTo>
                  <a:pt x="20094" y="69627"/>
                </a:lnTo>
                <a:lnTo>
                  <a:pt x="18031" y="61956"/>
                </a:lnTo>
                <a:lnTo>
                  <a:pt x="17612" y="56184"/>
                </a:lnTo>
                <a:lnTo>
                  <a:pt x="17629" y="33000"/>
                </a:lnTo>
                <a:lnTo>
                  <a:pt x="26335" y="13896"/>
                </a:lnTo>
                <a:lnTo>
                  <a:pt x="51082" y="13896"/>
                </a:lnTo>
                <a:lnTo>
                  <a:pt x="48200" y="9064"/>
                </a:lnTo>
                <a:lnTo>
                  <a:pt x="43425" y="3018"/>
                </a:lnTo>
                <a:lnTo>
                  <a:pt x="36817" y="0"/>
                </a:lnTo>
                <a:close/>
              </a:path>
              <a:path w="57150" h="89535">
                <a:moveTo>
                  <a:pt x="51082" y="13896"/>
                </a:moveTo>
                <a:lnTo>
                  <a:pt x="30388" y="13896"/>
                </a:lnTo>
                <a:lnTo>
                  <a:pt x="32179" y="14535"/>
                </a:lnTo>
                <a:lnTo>
                  <a:pt x="35320" y="17123"/>
                </a:lnTo>
                <a:lnTo>
                  <a:pt x="36618" y="19680"/>
                </a:lnTo>
                <a:lnTo>
                  <a:pt x="38681" y="27352"/>
                </a:lnTo>
                <a:lnTo>
                  <a:pt x="39101" y="33000"/>
                </a:lnTo>
                <a:lnTo>
                  <a:pt x="39103" y="56184"/>
                </a:lnTo>
                <a:lnTo>
                  <a:pt x="38629" y="62176"/>
                </a:lnTo>
                <a:lnTo>
                  <a:pt x="36598" y="69815"/>
                </a:lnTo>
                <a:lnTo>
                  <a:pt x="35372" y="72121"/>
                </a:lnTo>
                <a:lnTo>
                  <a:pt x="32160" y="74720"/>
                </a:lnTo>
                <a:lnTo>
                  <a:pt x="30388" y="75359"/>
                </a:lnTo>
                <a:lnTo>
                  <a:pt x="51085" y="75359"/>
                </a:lnTo>
                <a:lnTo>
                  <a:pt x="51889" y="74010"/>
                </a:lnTo>
                <a:lnTo>
                  <a:pt x="54569" y="65969"/>
                </a:lnTo>
                <a:lnTo>
                  <a:pt x="56177" y="56184"/>
                </a:lnTo>
                <a:lnTo>
                  <a:pt x="56713" y="44654"/>
                </a:lnTo>
                <a:lnTo>
                  <a:pt x="56164" y="33000"/>
                </a:lnTo>
                <a:lnTo>
                  <a:pt x="54562" y="23253"/>
                </a:lnTo>
                <a:lnTo>
                  <a:pt x="51925" y="15309"/>
                </a:lnTo>
                <a:lnTo>
                  <a:pt x="51082" y="1389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83574" y="5075473"/>
            <a:ext cx="122024" cy="892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802990" y="5075473"/>
            <a:ext cx="128695" cy="892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230648" y="5075473"/>
            <a:ext cx="127124" cy="892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654326" y="5075473"/>
            <a:ext cx="129532" cy="892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83554" y="5075473"/>
            <a:ext cx="126286" cy="892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09526" y="5075473"/>
            <a:ext cx="126402" cy="892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935518" y="5075473"/>
            <a:ext cx="126496" cy="892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361291" y="5075473"/>
            <a:ext cx="126810" cy="893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458613" y="5246942"/>
            <a:ext cx="516255" cy="126364"/>
          </a:xfrm>
          <a:custGeom>
            <a:avLst/>
            <a:gdLst/>
            <a:ahLst/>
            <a:cxnLst/>
            <a:rect l="l" t="t" r="r" b="b"/>
            <a:pathLst>
              <a:path w="516254" h="126364">
                <a:moveTo>
                  <a:pt x="47959" y="17909"/>
                </a:moveTo>
                <a:lnTo>
                  <a:pt x="28587" y="17909"/>
                </a:lnTo>
                <a:lnTo>
                  <a:pt x="28587" y="97777"/>
                </a:lnTo>
                <a:lnTo>
                  <a:pt x="47959" y="97777"/>
                </a:lnTo>
                <a:lnTo>
                  <a:pt x="47959" y="17909"/>
                </a:lnTo>
                <a:close/>
              </a:path>
              <a:path w="516254" h="126364">
                <a:moveTo>
                  <a:pt x="76337" y="1645"/>
                </a:moveTo>
                <a:lnTo>
                  <a:pt x="0" y="1645"/>
                </a:lnTo>
                <a:lnTo>
                  <a:pt x="0" y="17909"/>
                </a:lnTo>
                <a:lnTo>
                  <a:pt x="76337" y="17909"/>
                </a:lnTo>
                <a:lnTo>
                  <a:pt x="76337" y="1645"/>
                </a:lnTo>
                <a:close/>
              </a:path>
              <a:path w="516254" h="126364">
                <a:moveTo>
                  <a:pt x="107123" y="1645"/>
                </a:moveTo>
                <a:lnTo>
                  <a:pt x="88693" y="1645"/>
                </a:lnTo>
                <a:lnTo>
                  <a:pt x="88693" y="18695"/>
                </a:lnTo>
                <a:lnTo>
                  <a:pt x="107123" y="18695"/>
                </a:lnTo>
                <a:lnTo>
                  <a:pt x="107123" y="1645"/>
                </a:lnTo>
                <a:close/>
              </a:path>
              <a:path w="516254" h="126364">
                <a:moveTo>
                  <a:pt x="107123" y="28134"/>
                </a:moveTo>
                <a:lnTo>
                  <a:pt x="88693" y="28134"/>
                </a:lnTo>
                <a:lnTo>
                  <a:pt x="88693" y="97777"/>
                </a:lnTo>
                <a:lnTo>
                  <a:pt x="107123" y="97777"/>
                </a:lnTo>
                <a:lnTo>
                  <a:pt x="107123" y="28134"/>
                </a:lnTo>
                <a:close/>
              </a:path>
              <a:path w="516254" h="126364">
                <a:moveTo>
                  <a:pt x="142726" y="28134"/>
                </a:moveTo>
                <a:lnTo>
                  <a:pt x="125763" y="28134"/>
                </a:lnTo>
                <a:lnTo>
                  <a:pt x="125763" y="97777"/>
                </a:lnTo>
                <a:lnTo>
                  <a:pt x="144088" y="97777"/>
                </a:lnTo>
                <a:lnTo>
                  <a:pt x="144088" y="57251"/>
                </a:lnTo>
                <a:lnTo>
                  <a:pt x="144611" y="52464"/>
                </a:lnTo>
                <a:lnTo>
                  <a:pt x="155292" y="40660"/>
                </a:lnTo>
                <a:lnTo>
                  <a:pt x="226961" y="40660"/>
                </a:lnTo>
                <a:lnTo>
                  <a:pt x="226185" y="38824"/>
                </a:lnTo>
                <a:lnTo>
                  <a:pt x="225662" y="37644"/>
                </a:lnTo>
                <a:lnTo>
                  <a:pt x="142726" y="37644"/>
                </a:lnTo>
                <a:lnTo>
                  <a:pt x="142726" y="28134"/>
                </a:lnTo>
                <a:close/>
              </a:path>
              <a:path w="516254" h="126364">
                <a:moveTo>
                  <a:pt x="197283" y="40660"/>
                </a:moveTo>
                <a:lnTo>
                  <a:pt x="160528" y="40660"/>
                </a:lnTo>
                <a:lnTo>
                  <a:pt x="162413" y="41141"/>
                </a:lnTo>
                <a:lnTo>
                  <a:pt x="165136" y="43064"/>
                </a:lnTo>
                <a:lnTo>
                  <a:pt x="167753" y="97777"/>
                </a:lnTo>
                <a:lnTo>
                  <a:pt x="186183" y="97777"/>
                </a:lnTo>
                <a:lnTo>
                  <a:pt x="186241" y="57251"/>
                </a:lnTo>
                <a:lnTo>
                  <a:pt x="186707" y="52978"/>
                </a:lnTo>
                <a:lnTo>
                  <a:pt x="187866" y="49578"/>
                </a:lnTo>
                <a:lnTo>
                  <a:pt x="188697" y="46900"/>
                </a:lnTo>
                <a:lnTo>
                  <a:pt x="190372" y="44595"/>
                </a:lnTo>
                <a:lnTo>
                  <a:pt x="192571" y="43021"/>
                </a:lnTo>
                <a:lnTo>
                  <a:pt x="194875" y="41447"/>
                </a:lnTo>
                <a:lnTo>
                  <a:pt x="197283" y="40660"/>
                </a:lnTo>
                <a:close/>
              </a:path>
              <a:path w="516254" h="126364">
                <a:moveTo>
                  <a:pt x="226961" y="40660"/>
                </a:moveTo>
                <a:lnTo>
                  <a:pt x="203461" y="40660"/>
                </a:lnTo>
                <a:lnTo>
                  <a:pt x="206079" y="41972"/>
                </a:lnTo>
                <a:lnTo>
                  <a:pt x="207755" y="44595"/>
                </a:lnTo>
                <a:lnTo>
                  <a:pt x="209011" y="46606"/>
                </a:lnTo>
                <a:lnTo>
                  <a:pt x="209640" y="51065"/>
                </a:lnTo>
                <a:lnTo>
                  <a:pt x="209640" y="97777"/>
                </a:lnTo>
                <a:lnTo>
                  <a:pt x="228069" y="97777"/>
                </a:lnTo>
                <a:lnTo>
                  <a:pt x="228069" y="46606"/>
                </a:lnTo>
                <a:lnTo>
                  <a:pt x="227441" y="41797"/>
                </a:lnTo>
                <a:lnTo>
                  <a:pt x="226961" y="40660"/>
                </a:lnTo>
                <a:close/>
              </a:path>
              <a:path w="516254" h="126364">
                <a:moveTo>
                  <a:pt x="168801" y="26566"/>
                </a:moveTo>
                <a:lnTo>
                  <a:pt x="156025" y="26566"/>
                </a:lnTo>
                <a:lnTo>
                  <a:pt x="148800" y="30254"/>
                </a:lnTo>
                <a:lnTo>
                  <a:pt x="142726" y="37644"/>
                </a:lnTo>
                <a:lnTo>
                  <a:pt x="183984" y="37644"/>
                </a:lnTo>
                <a:lnTo>
                  <a:pt x="168801" y="26566"/>
                </a:lnTo>
                <a:close/>
              </a:path>
              <a:path w="516254" h="126364">
                <a:moveTo>
                  <a:pt x="210373" y="26566"/>
                </a:moveTo>
                <a:lnTo>
                  <a:pt x="201262" y="26566"/>
                </a:lnTo>
                <a:lnTo>
                  <a:pt x="197493" y="27477"/>
                </a:lnTo>
                <a:lnTo>
                  <a:pt x="190372" y="31151"/>
                </a:lnTo>
                <a:lnTo>
                  <a:pt x="187126" y="33927"/>
                </a:lnTo>
                <a:lnTo>
                  <a:pt x="183984" y="37644"/>
                </a:lnTo>
                <a:lnTo>
                  <a:pt x="225662" y="37644"/>
                </a:lnTo>
                <a:lnTo>
                  <a:pt x="224404" y="34802"/>
                </a:lnTo>
                <a:lnTo>
                  <a:pt x="221787" y="31752"/>
                </a:lnTo>
                <a:lnTo>
                  <a:pt x="214666" y="27603"/>
                </a:lnTo>
                <a:lnTo>
                  <a:pt x="210373" y="26566"/>
                </a:lnTo>
                <a:close/>
              </a:path>
              <a:path w="516254" h="126364">
                <a:moveTo>
                  <a:pt x="276553" y="26566"/>
                </a:moveTo>
                <a:lnTo>
                  <a:pt x="267338" y="26566"/>
                </a:lnTo>
                <a:lnTo>
                  <a:pt x="259694" y="29829"/>
                </a:lnTo>
                <a:lnTo>
                  <a:pt x="244615" y="63480"/>
                </a:lnTo>
                <a:lnTo>
                  <a:pt x="244615" y="73143"/>
                </a:lnTo>
                <a:lnTo>
                  <a:pt x="278438" y="99351"/>
                </a:lnTo>
                <a:lnTo>
                  <a:pt x="286082" y="99351"/>
                </a:lnTo>
                <a:lnTo>
                  <a:pt x="292365" y="97592"/>
                </a:lnTo>
                <a:lnTo>
                  <a:pt x="302627" y="90554"/>
                </a:lnTo>
                <a:lnTo>
                  <a:pt x="306183" y="85580"/>
                </a:lnTo>
                <a:lnTo>
                  <a:pt x="274354" y="85580"/>
                </a:lnTo>
                <a:lnTo>
                  <a:pt x="270793" y="84061"/>
                </a:lnTo>
                <a:lnTo>
                  <a:pt x="265139" y="77984"/>
                </a:lnTo>
                <a:lnTo>
                  <a:pt x="263673" y="73733"/>
                </a:lnTo>
                <a:lnTo>
                  <a:pt x="263568" y="68267"/>
                </a:lnTo>
                <a:lnTo>
                  <a:pt x="309643" y="68267"/>
                </a:lnTo>
                <a:lnTo>
                  <a:pt x="309273" y="58359"/>
                </a:lnTo>
                <a:lnTo>
                  <a:pt x="309021" y="56988"/>
                </a:lnTo>
                <a:lnTo>
                  <a:pt x="263882" y="56988"/>
                </a:lnTo>
                <a:lnTo>
                  <a:pt x="263882" y="51655"/>
                </a:lnTo>
                <a:lnTo>
                  <a:pt x="265139" y="47983"/>
                </a:lnTo>
                <a:lnTo>
                  <a:pt x="270374" y="42124"/>
                </a:lnTo>
                <a:lnTo>
                  <a:pt x="273621" y="40660"/>
                </a:lnTo>
                <a:lnTo>
                  <a:pt x="303632" y="40660"/>
                </a:lnTo>
                <a:lnTo>
                  <a:pt x="301056" y="36823"/>
                </a:lnTo>
                <a:lnTo>
                  <a:pt x="296167" y="32334"/>
                </a:lnTo>
                <a:lnTo>
                  <a:pt x="290454" y="29129"/>
                </a:lnTo>
                <a:lnTo>
                  <a:pt x="283915" y="27206"/>
                </a:lnTo>
                <a:lnTo>
                  <a:pt x="276553" y="26566"/>
                </a:lnTo>
                <a:close/>
              </a:path>
              <a:path w="516254" h="126364">
                <a:moveTo>
                  <a:pt x="290270" y="75613"/>
                </a:moveTo>
                <a:lnTo>
                  <a:pt x="289328" y="79110"/>
                </a:lnTo>
                <a:lnTo>
                  <a:pt x="287862" y="81646"/>
                </a:lnTo>
                <a:lnTo>
                  <a:pt x="283883" y="84794"/>
                </a:lnTo>
                <a:lnTo>
                  <a:pt x="281474" y="85580"/>
                </a:lnTo>
                <a:lnTo>
                  <a:pt x="306183" y="85580"/>
                </a:lnTo>
                <a:lnTo>
                  <a:pt x="306292" y="85428"/>
                </a:lnTo>
                <a:lnTo>
                  <a:pt x="308700" y="78695"/>
                </a:lnTo>
                <a:lnTo>
                  <a:pt x="290270" y="75613"/>
                </a:lnTo>
                <a:close/>
              </a:path>
              <a:path w="516254" h="126364">
                <a:moveTo>
                  <a:pt x="303632" y="40660"/>
                </a:moveTo>
                <a:lnTo>
                  <a:pt x="281474" y="40660"/>
                </a:lnTo>
                <a:lnTo>
                  <a:pt x="284616" y="42047"/>
                </a:lnTo>
                <a:lnTo>
                  <a:pt x="289852" y="47600"/>
                </a:lnTo>
                <a:lnTo>
                  <a:pt x="291213" y="51655"/>
                </a:lnTo>
                <a:lnTo>
                  <a:pt x="291318" y="56988"/>
                </a:lnTo>
                <a:lnTo>
                  <a:pt x="309021" y="56988"/>
                </a:lnTo>
                <a:lnTo>
                  <a:pt x="307705" y="49816"/>
                </a:lnTo>
                <a:lnTo>
                  <a:pt x="304960" y="42637"/>
                </a:lnTo>
                <a:lnTo>
                  <a:pt x="303632" y="40660"/>
                </a:lnTo>
                <a:close/>
              </a:path>
              <a:path w="516254" h="126364">
                <a:moveTo>
                  <a:pt x="396033" y="0"/>
                </a:moveTo>
                <a:lnTo>
                  <a:pt x="383467" y="0"/>
                </a:lnTo>
                <a:lnTo>
                  <a:pt x="379326" y="6343"/>
                </a:lnTo>
                <a:lnTo>
                  <a:pt x="364265" y="44513"/>
                </a:lnTo>
                <a:lnTo>
                  <a:pt x="362629" y="62956"/>
                </a:lnTo>
                <a:lnTo>
                  <a:pt x="362961" y="70662"/>
                </a:lnTo>
                <a:lnTo>
                  <a:pt x="374331" y="110598"/>
                </a:lnTo>
                <a:lnTo>
                  <a:pt x="383153" y="126042"/>
                </a:lnTo>
                <a:lnTo>
                  <a:pt x="395823" y="126042"/>
                </a:lnTo>
                <a:lnTo>
                  <a:pt x="391949" y="117692"/>
                </a:lnTo>
                <a:lnTo>
                  <a:pt x="389331" y="111287"/>
                </a:lnTo>
                <a:lnTo>
                  <a:pt x="387760" y="106828"/>
                </a:lnTo>
                <a:lnTo>
                  <a:pt x="385457" y="100051"/>
                </a:lnTo>
                <a:lnTo>
                  <a:pt x="383572" y="92903"/>
                </a:lnTo>
                <a:lnTo>
                  <a:pt x="382315" y="85384"/>
                </a:lnTo>
                <a:lnTo>
                  <a:pt x="380954" y="77864"/>
                </a:lnTo>
                <a:lnTo>
                  <a:pt x="380338" y="70662"/>
                </a:lnTo>
                <a:lnTo>
                  <a:pt x="380336" y="62956"/>
                </a:lnTo>
                <a:lnTo>
                  <a:pt x="380525" y="55650"/>
                </a:lnTo>
                <a:lnTo>
                  <a:pt x="391893" y="9563"/>
                </a:lnTo>
                <a:lnTo>
                  <a:pt x="396033" y="0"/>
                </a:lnTo>
                <a:close/>
              </a:path>
              <a:path w="516254" h="126364">
                <a:moveTo>
                  <a:pt x="423259" y="75088"/>
                </a:moveTo>
                <a:lnTo>
                  <a:pt x="404829" y="77908"/>
                </a:lnTo>
                <a:lnTo>
                  <a:pt x="406504" y="84509"/>
                </a:lnTo>
                <a:lnTo>
                  <a:pt x="410065" y="89734"/>
                </a:lnTo>
                <a:lnTo>
                  <a:pt x="421165" y="97428"/>
                </a:lnTo>
                <a:lnTo>
                  <a:pt x="428704" y="99351"/>
                </a:lnTo>
                <a:lnTo>
                  <a:pt x="448600" y="99351"/>
                </a:lnTo>
                <a:lnTo>
                  <a:pt x="456454" y="97056"/>
                </a:lnTo>
                <a:lnTo>
                  <a:pt x="467135" y="87876"/>
                </a:lnTo>
                <a:lnTo>
                  <a:pt x="468011" y="86039"/>
                </a:lnTo>
                <a:lnTo>
                  <a:pt x="433835" y="86039"/>
                </a:lnTo>
                <a:lnTo>
                  <a:pt x="430484" y="85110"/>
                </a:lnTo>
                <a:lnTo>
                  <a:pt x="425667" y="81394"/>
                </a:lnTo>
                <a:lnTo>
                  <a:pt x="424097" y="78673"/>
                </a:lnTo>
                <a:lnTo>
                  <a:pt x="423259" y="75088"/>
                </a:lnTo>
                <a:close/>
              </a:path>
              <a:path w="516254" h="126364">
                <a:moveTo>
                  <a:pt x="446192" y="26566"/>
                </a:moveTo>
                <a:lnTo>
                  <a:pt x="426610" y="26566"/>
                </a:lnTo>
                <a:lnTo>
                  <a:pt x="419280" y="28615"/>
                </a:lnTo>
                <a:lnTo>
                  <a:pt x="414463" y="32724"/>
                </a:lnTo>
                <a:lnTo>
                  <a:pt x="409751" y="36835"/>
                </a:lnTo>
                <a:lnTo>
                  <a:pt x="407373" y="41840"/>
                </a:lnTo>
                <a:lnTo>
                  <a:pt x="407342" y="54628"/>
                </a:lnTo>
                <a:lnTo>
                  <a:pt x="410065" y="59852"/>
                </a:lnTo>
                <a:lnTo>
                  <a:pt x="447029" y="73339"/>
                </a:lnTo>
                <a:lnTo>
                  <a:pt x="449124" y="74148"/>
                </a:lnTo>
                <a:lnTo>
                  <a:pt x="450028" y="75088"/>
                </a:lnTo>
                <a:lnTo>
                  <a:pt x="450904" y="75941"/>
                </a:lnTo>
                <a:lnTo>
                  <a:pt x="451323" y="77099"/>
                </a:lnTo>
                <a:lnTo>
                  <a:pt x="451323" y="80553"/>
                </a:lnTo>
                <a:lnTo>
                  <a:pt x="450485" y="82192"/>
                </a:lnTo>
                <a:lnTo>
                  <a:pt x="448914" y="83417"/>
                </a:lnTo>
                <a:lnTo>
                  <a:pt x="446506" y="85165"/>
                </a:lnTo>
                <a:lnTo>
                  <a:pt x="442945" y="86039"/>
                </a:lnTo>
                <a:lnTo>
                  <a:pt x="468011" y="86039"/>
                </a:lnTo>
                <a:lnTo>
                  <a:pt x="469752" y="82389"/>
                </a:lnTo>
                <a:lnTo>
                  <a:pt x="469752" y="70148"/>
                </a:lnTo>
                <a:lnTo>
                  <a:pt x="433730" y="51873"/>
                </a:lnTo>
                <a:lnTo>
                  <a:pt x="427971" y="50147"/>
                </a:lnTo>
                <a:lnTo>
                  <a:pt x="425039" y="48004"/>
                </a:lnTo>
                <a:lnTo>
                  <a:pt x="424411" y="46890"/>
                </a:lnTo>
                <a:lnTo>
                  <a:pt x="424411" y="44048"/>
                </a:lnTo>
                <a:lnTo>
                  <a:pt x="425144" y="42802"/>
                </a:lnTo>
                <a:lnTo>
                  <a:pt x="426505" y="41840"/>
                </a:lnTo>
                <a:lnTo>
                  <a:pt x="428599" y="40485"/>
                </a:lnTo>
                <a:lnTo>
                  <a:pt x="432160" y="39807"/>
                </a:lnTo>
                <a:lnTo>
                  <a:pt x="465931" y="39807"/>
                </a:lnTo>
                <a:lnTo>
                  <a:pt x="465669" y="38911"/>
                </a:lnTo>
                <a:lnTo>
                  <a:pt x="462527" y="34321"/>
                </a:lnTo>
                <a:lnTo>
                  <a:pt x="457920" y="31216"/>
                </a:lnTo>
                <a:lnTo>
                  <a:pt x="453207" y="28112"/>
                </a:lnTo>
                <a:lnTo>
                  <a:pt x="446192" y="26566"/>
                </a:lnTo>
                <a:close/>
              </a:path>
              <a:path w="516254" h="126364">
                <a:moveTo>
                  <a:pt x="465931" y="39807"/>
                </a:moveTo>
                <a:lnTo>
                  <a:pt x="440851" y="39807"/>
                </a:lnTo>
                <a:lnTo>
                  <a:pt x="443783" y="40529"/>
                </a:lnTo>
                <a:lnTo>
                  <a:pt x="447972" y="43414"/>
                </a:lnTo>
                <a:lnTo>
                  <a:pt x="449333" y="45491"/>
                </a:lnTo>
                <a:lnTo>
                  <a:pt x="450066" y="48201"/>
                </a:lnTo>
                <a:lnTo>
                  <a:pt x="467449" y="44988"/>
                </a:lnTo>
                <a:lnTo>
                  <a:pt x="465931" y="39807"/>
                </a:lnTo>
                <a:close/>
              </a:path>
              <a:path w="516254" h="126364">
                <a:moveTo>
                  <a:pt x="495408" y="0"/>
                </a:moveTo>
                <a:lnTo>
                  <a:pt x="482947" y="0"/>
                </a:lnTo>
                <a:lnTo>
                  <a:pt x="487070" y="9563"/>
                </a:lnTo>
                <a:lnTo>
                  <a:pt x="490486" y="18385"/>
                </a:lnTo>
                <a:lnTo>
                  <a:pt x="498511" y="61972"/>
                </a:lnTo>
                <a:lnTo>
                  <a:pt x="498519" y="68948"/>
                </a:lnTo>
                <a:lnTo>
                  <a:pt x="498235" y="73459"/>
                </a:lnTo>
                <a:lnTo>
                  <a:pt x="497607" y="78334"/>
                </a:lnTo>
                <a:lnTo>
                  <a:pt x="497083" y="83208"/>
                </a:lnTo>
                <a:lnTo>
                  <a:pt x="496141" y="88357"/>
                </a:lnTo>
                <a:lnTo>
                  <a:pt x="494779" y="93777"/>
                </a:lnTo>
                <a:lnTo>
                  <a:pt x="493523" y="99198"/>
                </a:lnTo>
                <a:lnTo>
                  <a:pt x="492162" y="103985"/>
                </a:lnTo>
                <a:lnTo>
                  <a:pt x="489230" y="112293"/>
                </a:lnTo>
                <a:lnTo>
                  <a:pt x="486612" y="118260"/>
                </a:lnTo>
                <a:lnTo>
                  <a:pt x="483051" y="126042"/>
                </a:lnTo>
                <a:lnTo>
                  <a:pt x="495722" y="126042"/>
                </a:lnTo>
                <a:lnTo>
                  <a:pt x="511953" y="91351"/>
                </a:lnTo>
                <a:lnTo>
                  <a:pt x="516246" y="61972"/>
                </a:lnTo>
                <a:lnTo>
                  <a:pt x="515911" y="53869"/>
                </a:lnTo>
                <a:lnTo>
                  <a:pt x="504204" y="14525"/>
                </a:lnTo>
                <a:lnTo>
                  <a:pt x="500081" y="7156"/>
                </a:lnTo>
                <a:lnTo>
                  <a:pt x="49540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015950" y="2319729"/>
            <a:ext cx="5715" cy="2667635"/>
          </a:xfrm>
          <a:custGeom>
            <a:avLst/>
            <a:gdLst/>
            <a:ahLst/>
            <a:cxnLst/>
            <a:rect l="l" t="t" r="r" b="b"/>
            <a:pathLst>
              <a:path w="5714" h="2667635">
                <a:moveTo>
                  <a:pt x="0" y="2667085"/>
                </a:moveTo>
                <a:lnTo>
                  <a:pt x="5235" y="2667085"/>
                </a:lnTo>
                <a:lnTo>
                  <a:pt x="5235" y="0"/>
                </a:lnTo>
                <a:lnTo>
                  <a:pt x="0" y="0"/>
                </a:lnTo>
                <a:lnTo>
                  <a:pt x="0" y="266708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424434" y="2319729"/>
            <a:ext cx="5715" cy="2667635"/>
          </a:xfrm>
          <a:custGeom>
            <a:avLst/>
            <a:gdLst/>
            <a:ahLst/>
            <a:cxnLst/>
            <a:rect l="l" t="t" r="r" b="b"/>
            <a:pathLst>
              <a:path w="5715" h="2667635">
                <a:moveTo>
                  <a:pt x="0" y="2667085"/>
                </a:moveTo>
                <a:lnTo>
                  <a:pt x="5235" y="2667085"/>
                </a:lnTo>
                <a:lnTo>
                  <a:pt x="5235" y="0"/>
                </a:lnTo>
                <a:lnTo>
                  <a:pt x="0" y="0"/>
                </a:lnTo>
                <a:lnTo>
                  <a:pt x="0" y="266708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18568" y="4984194"/>
            <a:ext cx="36830" cy="5715"/>
          </a:xfrm>
          <a:custGeom>
            <a:avLst/>
            <a:gdLst/>
            <a:ahLst/>
            <a:cxnLst/>
            <a:rect l="l" t="t" r="r" b="b"/>
            <a:pathLst>
              <a:path w="36829" h="5714">
                <a:moveTo>
                  <a:pt x="36702" y="0"/>
                </a:moveTo>
                <a:lnTo>
                  <a:pt x="0" y="0"/>
                </a:lnTo>
                <a:lnTo>
                  <a:pt x="0" y="5239"/>
                </a:lnTo>
                <a:lnTo>
                  <a:pt x="36702" y="5239"/>
                </a:lnTo>
                <a:lnTo>
                  <a:pt x="3670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18568" y="4651139"/>
            <a:ext cx="36830" cy="5715"/>
          </a:xfrm>
          <a:custGeom>
            <a:avLst/>
            <a:gdLst/>
            <a:ahLst/>
            <a:cxnLst/>
            <a:rect l="l" t="t" r="r" b="b"/>
            <a:pathLst>
              <a:path w="36829" h="5714">
                <a:moveTo>
                  <a:pt x="36702" y="0"/>
                </a:moveTo>
                <a:lnTo>
                  <a:pt x="0" y="0"/>
                </a:lnTo>
                <a:lnTo>
                  <a:pt x="0" y="5239"/>
                </a:lnTo>
                <a:lnTo>
                  <a:pt x="36702" y="5239"/>
                </a:lnTo>
                <a:lnTo>
                  <a:pt x="3670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018568" y="4318125"/>
            <a:ext cx="36830" cy="5715"/>
          </a:xfrm>
          <a:custGeom>
            <a:avLst/>
            <a:gdLst/>
            <a:ahLst/>
            <a:cxnLst/>
            <a:rect l="l" t="t" r="r" b="b"/>
            <a:pathLst>
              <a:path w="36829" h="5714">
                <a:moveTo>
                  <a:pt x="36702" y="0"/>
                </a:moveTo>
                <a:lnTo>
                  <a:pt x="0" y="0"/>
                </a:lnTo>
                <a:lnTo>
                  <a:pt x="0" y="5239"/>
                </a:lnTo>
                <a:lnTo>
                  <a:pt x="36702" y="5239"/>
                </a:lnTo>
                <a:lnTo>
                  <a:pt x="3670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18568" y="3984975"/>
            <a:ext cx="36830" cy="5715"/>
          </a:xfrm>
          <a:custGeom>
            <a:avLst/>
            <a:gdLst/>
            <a:ahLst/>
            <a:cxnLst/>
            <a:rect l="l" t="t" r="r" b="b"/>
            <a:pathLst>
              <a:path w="36829" h="5714">
                <a:moveTo>
                  <a:pt x="36702" y="0"/>
                </a:moveTo>
                <a:lnTo>
                  <a:pt x="0" y="0"/>
                </a:lnTo>
                <a:lnTo>
                  <a:pt x="0" y="5239"/>
                </a:lnTo>
                <a:lnTo>
                  <a:pt x="36702" y="5239"/>
                </a:lnTo>
                <a:lnTo>
                  <a:pt x="3670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018568" y="3651930"/>
            <a:ext cx="36830" cy="5715"/>
          </a:xfrm>
          <a:custGeom>
            <a:avLst/>
            <a:gdLst/>
            <a:ahLst/>
            <a:cxnLst/>
            <a:rect l="l" t="t" r="r" b="b"/>
            <a:pathLst>
              <a:path w="36829" h="5714">
                <a:moveTo>
                  <a:pt x="36702" y="0"/>
                </a:moveTo>
                <a:lnTo>
                  <a:pt x="0" y="0"/>
                </a:lnTo>
                <a:lnTo>
                  <a:pt x="0" y="5239"/>
                </a:lnTo>
                <a:lnTo>
                  <a:pt x="36702" y="5239"/>
                </a:lnTo>
                <a:lnTo>
                  <a:pt x="3670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018568" y="3318885"/>
            <a:ext cx="36830" cy="5715"/>
          </a:xfrm>
          <a:custGeom>
            <a:avLst/>
            <a:gdLst/>
            <a:ahLst/>
            <a:cxnLst/>
            <a:rect l="l" t="t" r="r" b="b"/>
            <a:pathLst>
              <a:path w="36829" h="5714">
                <a:moveTo>
                  <a:pt x="36702" y="0"/>
                </a:moveTo>
                <a:lnTo>
                  <a:pt x="0" y="0"/>
                </a:lnTo>
                <a:lnTo>
                  <a:pt x="0" y="5239"/>
                </a:lnTo>
                <a:lnTo>
                  <a:pt x="36702" y="5239"/>
                </a:lnTo>
                <a:lnTo>
                  <a:pt x="3670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018568" y="2985840"/>
            <a:ext cx="36830" cy="5715"/>
          </a:xfrm>
          <a:custGeom>
            <a:avLst/>
            <a:gdLst/>
            <a:ahLst/>
            <a:cxnLst/>
            <a:rect l="l" t="t" r="r" b="b"/>
            <a:pathLst>
              <a:path w="36829" h="5714">
                <a:moveTo>
                  <a:pt x="36702" y="0"/>
                </a:moveTo>
                <a:lnTo>
                  <a:pt x="0" y="0"/>
                </a:lnTo>
                <a:lnTo>
                  <a:pt x="0" y="5239"/>
                </a:lnTo>
                <a:lnTo>
                  <a:pt x="36702" y="5239"/>
                </a:lnTo>
                <a:lnTo>
                  <a:pt x="3670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18568" y="2652795"/>
            <a:ext cx="36830" cy="5715"/>
          </a:xfrm>
          <a:custGeom>
            <a:avLst/>
            <a:gdLst/>
            <a:ahLst/>
            <a:cxnLst/>
            <a:rect l="l" t="t" r="r" b="b"/>
            <a:pathLst>
              <a:path w="36829" h="5714">
                <a:moveTo>
                  <a:pt x="36702" y="0"/>
                </a:moveTo>
                <a:lnTo>
                  <a:pt x="0" y="0"/>
                </a:lnTo>
                <a:lnTo>
                  <a:pt x="0" y="5239"/>
                </a:lnTo>
                <a:lnTo>
                  <a:pt x="36702" y="5239"/>
                </a:lnTo>
                <a:lnTo>
                  <a:pt x="3670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018568" y="2319750"/>
            <a:ext cx="36830" cy="5715"/>
          </a:xfrm>
          <a:custGeom>
            <a:avLst/>
            <a:gdLst/>
            <a:ahLst/>
            <a:cxnLst/>
            <a:rect l="l" t="t" r="r" b="b"/>
            <a:pathLst>
              <a:path w="36829" h="5714">
                <a:moveTo>
                  <a:pt x="36702" y="0"/>
                </a:moveTo>
                <a:lnTo>
                  <a:pt x="0" y="0"/>
                </a:lnTo>
                <a:lnTo>
                  <a:pt x="0" y="5239"/>
                </a:lnTo>
                <a:lnTo>
                  <a:pt x="36702" y="5239"/>
                </a:lnTo>
                <a:lnTo>
                  <a:pt x="3670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390297" y="4984194"/>
            <a:ext cx="36830" cy="5715"/>
          </a:xfrm>
          <a:custGeom>
            <a:avLst/>
            <a:gdLst/>
            <a:ahLst/>
            <a:cxnLst/>
            <a:rect l="l" t="t" r="r" b="b"/>
            <a:pathLst>
              <a:path w="36829" h="5714">
                <a:moveTo>
                  <a:pt x="36703" y="0"/>
                </a:moveTo>
                <a:lnTo>
                  <a:pt x="0" y="0"/>
                </a:lnTo>
                <a:lnTo>
                  <a:pt x="0" y="5239"/>
                </a:lnTo>
                <a:lnTo>
                  <a:pt x="36703" y="5239"/>
                </a:lnTo>
                <a:lnTo>
                  <a:pt x="3670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390297" y="4651139"/>
            <a:ext cx="36830" cy="5715"/>
          </a:xfrm>
          <a:custGeom>
            <a:avLst/>
            <a:gdLst/>
            <a:ahLst/>
            <a:cxnLst/>
            <a:rect l="l" t="t" r="r" b="b"/>
            <a:pathLst>
              <a:path w="36829" h="5714">
                <a:moveTo>
                  <a:pt x="36703" y="0"/>
                </a:moveTo>
                <a:lnTo>
                  <a:pt x="0" y="0"/>
                </a:lnTo>
                <a:lnTo>
                  <a:pt x="0" y="5239"/>
                </a:lnTo>
                <a:lnTo>
                  <a:pt x="36703" y="5239"/>
                </a:lnTo>
                <a:lnTo>
                  <a:pt x="3670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390297" y="4318125"/>
            <a:ext cx="36830" cy="5715"/>
          </a:xfrm>
          <a:custGeom>
            <a:avLst/>
            <a:gdLst/>
            <a:ahLst/>
            <a:cxnLst/>
            <a:rect l="l" t="t" r="r" b="b"/>
            <a:pathLst>
              <a:path w="36829" h="5714">
                <a:moveTo>
                  <a:pt x="36703" y="0"/>
                </a:moveTo>
                <a:lnTo>
                  <a:pt x="0" y="0"/>
                </a:lnTo>
                <a:lnTo>
                  <a:pt x="0" y="5239"/>
                </a:lnTo>
                <a:lnTo>
                  <a:pt x="36703" y="5239"/>
                </a:lnTo>
                <a:lnTo>
                  <a:pt x="3670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390297" y="3984975"/>
            <a:ext cx="36830" cy="5715"/>
          </a:xfrm>
          <a:custGeom>
            <a:avLst/>
            <a:gdLst/>
            <a:ahLst/>
            <a:cxnLst/>
            <a:rect l="l" t="t" r="r" b="b"/>
            <a:pathLst>
              <a:path w="36829" h="5714">
                <a:moveTo>
                  <a:pt x="36703" y="0"/>
                </a:moveTo>
                <a:lnTo>
                  <a:pt x="0" y="0"/>
                </a:lnTo>
                <a:lnTo>
                  <a:pt x="0" y="5239"/>
                </a:lnTo>
                <a:lnTo>
                  <a:pt x="36703" y="5239"/>
                </a:lnTo>
                <a:lnTo>
                  <a:pt x="3670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390297" y="3651930"/>
            <a:ext cx="36830" cy="5715"/>
          </a:xfrm>
          <a:custGeom>
            <a:avLst/>
            <a:gdLst/>
            <a:ahLst/>
            <a:cxnLst/>
            <a:rect l="l" t="t" r="r" b="b"/>
            <a:pathLst>
              <a:path w="36829" h="5714">
                <a:moveTo>
                  <a:pt x="36703" y="0"/>
                </a:moveTo>
                <a:lnTo>
                  <a:pt x="0" y="0"/>
                </a:lnTo>
                <a:lnTo>
                  <a:pt x="0" y="5239"/>
                </a:lnTo>
                <a:lnTo>
                  <a:pt x="36703" y="5239"/>
                </a:lnTo>
                <a:lnTo>
                  <a:pt x="3670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390297" y="3318885"/>
            <a:ext cx="36830" cy="5715"/>
          </a:xfrm>
          <a:custGeom>
            <a:avLst/>
            <a:gdLst/>
            <a:ahLst/>
            <a:cxnLst/>
            <a:rect l="l" t="t" r="r" b="b"/>
            <a:pathLst>
              <a:path w="36829" h="5714">
                <a:moveTo>
                  <a:pt x="36703" y="0"/>
                </a:moveTo>
                <a:lnTo>
                  <a:pt x="0" y="0"/>
                </a:lnTo>
                <a:lnTo>
                  <a:pt x="0" y="5239"/>
                </a:lnTo>
                <a:lnTo>
                  <a:pt x="36703" y="5239"/>
                </a:lnTo>
                <a:lnTo>
                  <a:pt x="3670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390297" y="2985840"/>
            <a:ext cx="36830" cy="5715"/>
          </a:xfrm>
          <a:custGeom>
            <a:avLst/>
            <a:gdLst/>
            <a:ahLst/>
            <a:cxnLst/>
            <a:rect l="l" t="t" r="r" b="b"/>
            <a:pathLst>
              <a:path w="36829" h="5714">
                <a:moveTo>
                  <a:pt x="36703" y="0"/>
                </a:moveTo>
                <a:lnTo>
                  <a:pt x="0" y="0"/>
                </a:lnTo>
                <a:lnTo>
                  <a:pt x="0" y="5239"/>
                </a:lnTo>
                <a:lnTo>
                  <a:pt x="36703" y="5239"/>
                </a:lnTo>
                <a:lnTo>
                  <a:pt x="3670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390297" y="2319750"/>
            <a:ext cx="36830" cy="5715"/>
          </a:xfrm>
          <a:custGeom>
            <a:avLst/>
            <a:gdLst/>
            <a:ahLst/>
            <a:cxnLst/>
            <a:rect l="l" t="t" r="r" b="b"/>
            <a:pathLst>
              <a:path w="36829" h="5714">
                <a:moveTo>
                  <a:pt x="36703" y="0"/>
                </a:moveTo>
                <a:lnTo>
                  <a:pt x="0" y="0"/>
                </a:lnTo>
                <a:lnTo>
                  <a:pt x="0" y="5239"/>
                </a:lnTo>
                <a:lnTo>
                  <a:pt x="36703" y="5239"/>
                </a:lnTo>
                <a:lnTo>
                  <a:pt x="3670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688736" y="4946834"/>
            <a:ext cx="274955" cy="89535"/>
          </a:xfrm>
          <a:custGeom>
            <a:avLst/>
            <a:gdLst/>
            <a:ahLst/>
            <a:cxnLst/>
            <a:rect l="l" t="t" r="r" b="b"/>
            <a:pathLst>
              <a:path w="274954" h="89535">
                <a:moveTo>
                  <a:pt x="32880" y="47693"/>
                </a:moveTo>
                <a:lnTo>
                  <a:pt x="0" y="47693"/>
                </a:lnTo>
                <a:lnTo>
                  <a:pt x="0" y="64450"/>
                </a:lnTo>
                <a:lnTo>
                  <a:pt x="32880" y="64450"/>
                </a:lnTo>
                <a:lnTo>
                  <a:pt x="32880" y="47693"/>
                </a:lnTo>
                <a:close/>
              </a:path>
              <a:path w="274954" h="89535">
                <a:moveTo>
                  <a:pt x="76902" y="0"/>
                </a:moveTo>
                <a:lnTo>
                  <a:pt x="59991" y="0"/>
                </a:lnTo>
                <a:lnTo>
                  <a:pt x="53394" y="2986"/>
                </a:lnTo>
                <a:lnTo>
                  <a:pt x="40095" y="44475"/>
                </a:lnTo>
                <a:lnTo>
                  <a:pt x="40596" y="56184"/>
                </a:lnTo>
                <a:lnTo>
                  <a:pt x="59949" y="89245"/>
                </a:lnTo>
                <a:lnTo>
                  <a:pt x="76902" y="89245"/>
                </a:lnTo>
                <a:lnTo>
                  <a:pt x="83500" y="86268"/>
                </a:lnTo>
                <a:lnTo>
                  <a:pt x="88222" y="80305"/>
                </a:lnTo>
                <a:lnTo>
                  <a:pt x="91170" y="75359"/>
                </a:lnTo>
                <a:lnTo>
                  <a:pt x="66420" y="75359"/>
                </a:lnTo>
                <a:lnTo>
                  <a:pt x="64617" y="74709"/>
                </a:lnTo>
                <a:lnTo>
                  <a:pt x="61488" y="72173"/>
                </a:lnTo>
                <a:lnTo>
                  <a:pt x="60190" y="69627"/>
                </a:lnTo>
                <a:lnTo>
                  <a:pt x="58127" y="61956"/>
                </a:lnTo>
                <a:lnTo>
                  <a:pt x="57699" y="56184"/>
                </a:lnTo>
                <a:lnTo>
                  <a:pt x="57714" y="33000"/>
                </a:lnTo>
                <a:lnTo>
                  <a:pt x="66420" y="13896"/>
                </a:lnTo>
                <a:lnTo>
                  <a:pt x="91167" y="13896"/>
                </a:lnTo>
                <a:lnTo>
                  <a:pt x="88285" y="9064"/>
                </a:lnTo>
                <a:lnTo>
                  <a:pt x="83520" y="3018"/>
                </a:lnTo>
                <a:lnTo>
                  <a:pt x="76902" y="0"/>
                </a:lnTo>
                <a:close/>
              </a:path>
              <a:path w="274954" h="89535">
                <a:moveTo>
                  <a:pt x="91167" y="13896"/>
                </a:moveTo>
                <a:lnTo>
                  <a:pt x="70473" y="13896"/>
                </a:lnTo>
                <a:lnTo>
                  <a:pt x="72274" y="14535"/>
                </a:lnTo>
                <a:lnTo>
                  <a:pt x="75405" y="17123"/>
                </a:lnTo>
                <a:lnTo>
                  <a:pt x="76703" y="19680"/>
                </a:lnTo>
                <a:lnTo>
                  <a:pt x="78777" y="27352"/>
                </a:lnTo>
                <a:lnTo>
                  <a:pt x="79188" y="33000"/>
                </a:lnTo>
                <a:lnTo>
                  <a:pt x="79188" y="56184"/>
                </a:lnTo>
                <a:lnTo>
                  <a:pt x="78714" y="62176"/>
                </a:lnTo>
                <a:lnTo>
                  <a:pt x="77562" y="66472"/>
                </a:lnTo>
                <a:lnTo>
                  <a:pt x="76693" y="69815"/>
                </a:lnTo>
                <a:lnTo>
                  <a:pt x="75457" y="72131"/>
                </a:lnTo>
                <a:lnTo>
                  <a:pt x="72255" y="74720"/>
                </a:lnTo>
                <a:lnTo>
                  <a:pt x="70473" y="75359"/>
                </a:lnTo>
                <a:lnTo>
                  <a:pt x="91170" y="75359"/>
                </a:lnTo>
                <a:lnTo>
                  <a:pt x="91974" y="74010"/>
                </a:lnTo>
                <a:lnTo>
                  <a:pt x="94654" y="65969"/>
                </a:lnTo>
                <a:lnTo>
                  <a:pt x="96262" y="56184"/>
                </a:lnTo>
                <a:lnTo>
                  <a:pt x="96798" y="44654"/>
                </a:lnTo>
                <a:lnTo>
                  <a:pt x="96249" y="33000"/>
                </a:lnTo>
                <a:lnTo>
                  <a:pt x="94647" y="23253"/>
                </a:lnTo>
                <a:lnTo>
                  <a:pt x="92010" y="15309"/>
                </a:lnTo>
                <a:lnTo>
                  <a:pt x="91167" y="13896"/>
                </a:lnTo>
                <a:close/>
              </a:path>
              <a:path w="274954" h="89535">
                <a:moveTo>
                  <a:pt x="130339" y="71000"/>
                </a:moveTo>
                <a:lnTo>
                  <a:pt x="113605" y="71000"/>
                </a:lnTo>
                <a:lnTo>
                  <a:pt x="113605" y="87757"/>
                </a:lnTo>
                <a:lnTo>
                  <a:pt x="130339" y="87757"/>
                </a:lnTo>
                <a:lnTo>
                  <a:pt x="130339" y="71000"/>
                </a:lnTo>
                <a:close/>
              </a:path>
              <a:path w="274954" h="89535">
                <a:moveTo>
                  <a:pt x="181691" y="0"/>
                </a:moveTo>
                <a:lnTo>
                  <a:pt x="164769" y="0"/>
                </a:lnTo>
                <a:lnTo>
                  <a:pt x="158182" y="2986"/>
                </a:lnTo>
                <a:lnTo>
                  <a:pt x="144873" y="44475"/>
                </a:lnTo>
                <a:lnTo>
                  <a:pt x="145376" y="56184"/>
                </a:lnTo>
                <a:lnTo>
                  <a:pt x="164727" y="89245"/>
                </a:lnTo>
                <a:lnTo>
                  <a:pt x="181691" y="89245"/>
                </a:lnTo>
                <a:lnTo>
                  <a:pt x="188278" y="86268"/>
                </a:lnTo>
                <a:lnTo>
                  <a:pt x="193011" y="80305"/>
                </a:lnTo>
                <a:lnTo>
                  <a:pt x="195959" y="75359"/>
                </a:lnTo>
                <a:lnTo>
                  <a:pt x="171209" y="75359"/>
                </a:lnTo>
                <a:lnTo>
                  <a:pt x="169395" y="74709"/>
                </a:lnTo>
                <a:lnTo>
                  <a:pt x="166266" y="72173"/>
                </a:lnTo>
                <a:lnTo>
                  <a:pt x="164968" y="69627"/>
                </a:lnTo>
                <a:lnTo>
                  <a:pt x="162905" y="61956"/>
                </a:lnTo>
                <a:lnTo>
                  <a:pt x="162485" y="56184"/>
                </a:lnTo>
                <a:lnTo>
                  <a:pt x="162502" y="33000"/>
                </a:lnTo>
                <a:lnTo>
                  <a:pt x="171209" y="13896"/>
                </a:lnTo>
                <a:lnTo>
                  <a:pt x="195949" y="13896"/>
                </a:lnTo>
                <a:lnTo>
                  <a:pt x="193063" y="9064"/>
                </a:lnTo>
                <a:lnTo>
                  <a:pt x="188299" y="3018"/>
                </a:lnTo>
                <a:lnTo>
                  <a:pt x="181691" y="0"/>
                </a:lnTo>
                <a:close/>
              </a:path>
              <a:path w="274954" h="89535">
                <a:moveTo>
                  <a:pt x="195949" y="13896"/>
                </a:moveTo>
                <a:lnTo>
                  <a:pt x="175251" y="13896"/>
                </a:lnTo>
                <a:lnTo>
                  <a:pt x="177052" y="14535"/>
                </a:lnTo>
                <a:lnTo>
                  <a:pt x="180194" y="17123"/>
                </a:lnTo>
                <a:lnTo>
                  <a:pt x="181492" y="19680"/>
                </a:lnTo>
                <a:lnTo>
                  <a:pt x="183555" y="27352"/>
                </a:lnTo>
                <a:lnTo>
                  <a:pt x="183967" y="33000"/>
                </a:lnTo>
                <a:lnTo>
                  <a:pt x="183967" y="56184"/>
                </a:lnTo>
                <a:lnTo>
                  <a:pt x="183492" y="62176"/>
                </a:lnTo>
                <a:lnTo>
                  <a:pt x="182340" y="66472"/>
                </a:lnTo>
                <a:lnTo>
                  <a:pt x="181471" y="69815"/>
                </a:lnTo>
                <a:lnTo>
                  <a:pt x="180236" y="72131"/>
                </a:lnTo>
                <a:lnTo>
                  <a:pt x="177033" y="74720"/>
                </a:lnTo>
                <a:lnTo>
                  <a:pt x="175251" y="75359"/>
                </a:lnTo>
                <a:lnTo>
                  <a:pt x="195959" y="75359"/>
                </a:lnTo>
                <a:lnTo>
                  <a:pt x="196763" y="74010"/>
                </a:lnTo>
                <a:lnTo>
                  <a:pt x="199443" y="65969"/>
                </a:lnTo>
                <a:lnTo>
                  <a:pt x="201051" y="56184"/>
                </a:lnTo>
                <a:lnTo>
                  <a:pt x="201587" y="44654"/>
                </a:lnTo>
                <a:lnTo>
                  <a:pt x="201038" y="33000"/>
                </a:lnTo>
                <a:lnTo>
                  <a:pt x="199434" y="23253"/>
                </a:lnTo>
                <a:lnTo>
                  <a:pt x="196794" y="15309"/>
                </a:lnTo>
                <a:lnTo>
                  <a:pt x="195949" y="13896"/>
                </a:lnTo>
                <a:close/>
              </a:path>
              <a:path w="274954" h="89535">
                <a:moveTo>
                  <a:pt x="263840" y="70172"/>
                </a:moveTo>
                <a:lnTo>
                  <a:pt x="247630" y="70172"/>
                </a:lnTo>
                <a:lnTo>
                  <a:pt x="247630" y="87757"/>
                </a:lnTo>
                <a:lnTo>
                  <a:pt x="263840" y="87757"/>
                </a:lnTo>
                <a:lnTo>
                  <a:pt x="263840" y="70172"/>
                </a:lnTo>
                <a:close/>
              </a:path>
              <a:path w="274954" h="89535">
                <a:moveTo>
                  <a:pt x="263840" y="0"/>
                </a:moveTo>
                <a:lnTo>
                  <a:pt x="249777" y="0"/>
                </a:lnTo>
                <a:lnTo>
                  <a:pt x="211927" y="55448"/>
                </a:lnTo>
                <a:lnTo>
                  <a:pt x="211891" y="70172"/>
                </a:lnTo>
                <a:lnTo>
                  <a:pt x="274678" y="70172"/>
                </a:lnTo>
                <a:lnTo>
                  <a:pt x="274678" y="55448"/>
                </a:lnTo>
                <a:lnTo>
                  <a:pt x="227556" y="55448"/>
                </a:lnTo>
                <a:lnTo>
                  <a:pt x="247630" y="25580"/>
                </a:lnTo>
                <a:lnTo>
                  <a:pt x="263840" y="25580"/>
                </a:lnTo>
                <a:lnTo>
                  <a:pt x="263840" y="0"/>
                </a:lnTo>
                <a:close/>
              </a:path>
              <a:path w="274954" h="89535">
                <a:moveTo>
                  <a:pt x="263840" y="25580"/>
                </a:moveTo>
                <a:lnTo>
                  <a:pt x="247630" y="25580"/>
                </a:lnTo>
                <a:lnTo>
                  <a:pt x="247630" y="55448"/>
                </a:lnTo>
                <a:lnTo>
                  <a:pt x="263840" y="55448"/>
                </a:lnTo>
                <a:lnTo>
                  <a:pt x="263840" y="2558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688736" y="4613779"/>
            <a:ext cx="272415" cy="89535"/>
          </a:xfrm>
          <a:custGeom>
            <a:avLst/>
            <a:gdLst/>
            <a:ahLst/>
            <a:cxnLst/>
            <a:rect l="l" t="t" r="r" b="b"/>
            <a:pathLst>
              <a:path w="272414" h="89535">
                <a:moveTo>
                  <a:pt x="32880" y="47693"/>
                </a:moveTo>
                <a:lnTo>
                  <a:pt x="0" y="47693"/>
                </a:lnTo>
                <a:lnTo>
                  <a:pt x="0" y="64439"/>
                </a:lnTo>
                <a:lnTo>
                  <a:pt x="32880" y="64439"/>
                </a:lnTo>
                <a:lnTo>
                  <a:pt x="32880" y="47693"/>
                </a:lnTo>
                <a:close/>
              </a:path>
              <a:path w="272414" h="89535">
                <a:moveTo>
                  <a:pt x="76902" y="0"/>
                </a:moveTo>
                <a:lnTo>
                  <a:pt x="59991" y="0"/>
                </a:lnTo>
                <a:lnTo>
                  <a:pt x="53394" y="2976"/>
                </a:lnTo>
                <a:lnTo>
                  <a:pt x="40095" y="44475"/>
                </a:lnTo>
                <a:lnTo>
                  <a:pt x="40595" y="56178"/>
                </a:lnTo>
                <a:lnTo>
                  <a:pt x="59949" y="89245"/>
                </a:lnTo>
                <a:lnTo>
                  <a:pt x="76902" y="89245"/>
                </a:lnTo>
                <a:lnTo>
                  <a:pt x="83500" y="86258"/>
                </a:lnTo>
                <a:lnTo>
                  <a:pt x="88222" y="80305"/>
                </a:lnTo>
                <a:lnTo>
                  <a:pt x="91174" y="75349"/>
                </a:lnTo>
                <a:lnTo>
                  <a:pt x="66420" y="75349"/>
                </a:lnTo>
                <a:lnTo>
                  <a:pt x="64617" y="74709"/>
                </a:lnTo>
                <a:lnTo>
                  <a:pt x="61488" y="72173"/>
                </a:lnTo>
                <a:lnTo>
                  <a:pt x="60190" y="69616"/>
                </a:lnTo>
                <a:lnTo>
                  <a:pt x="58127" y="61945"/>
                </a:lnTo>
                <a:lnTo>
                  <a:pt x="57698" y="56178"/>
                </a:lnTo>
                <a:lnTo>
                  <a:pt x="57714" y="32998"/>
                </a:lnTo>
                <a:lnTo>
                  <a:pt x="66420" y="13885"/>
                </a:lnTo>
                <a:lnTo>
                  <a:pt x="91160" y="13885"/>
                </a:lnTo>
                <a:lnTo>
                  <a:pt x="88285" y="9064"/>
                </a:lnTo>
                <a:lnTo>
                  <a:pt x="83520" y="3018"/>
                </a:lnTo>
                <a:lnTo>
                  <a:pt x="76902" y="0"/>
                </a:lnTo>
                <a:close/>
              </a:path>
              <a:path w="272414" h="89535">
                <a:moveTo>
                  <a:pt x="91160" y="13885"/>
                </a:moveTo>
                <a:lnTo>
                  <a:pt x="70473" y="13885"/>
                </a:lnTo>
                <a:lnTo>
                  <a:pt x="72274" y="14535"/>
                </a:lnTo>
                <a:lnTo>
                  <a:pt x="75405" y="17113"/>
                </a:lnTo>
                <a:lnTo>
                  <a:pt x="76703" y="19680"/>
                </a:lnTo>
                <a:lnTo>
                  <a:pt x="78777" y="27352"/>
                </a:lnTo>
                <a:lnTo>
                  <a:pt x="79188" y="32998"/>
                </a:lnTo>
                <a:lnTo>
                  <a:pt x="79189" y="56178"/>
                </a:lnTo>
                <a:lnTo>
                  <a:pt x="78714" y="62176"/>
                </a:lnTo>
                <a:lnTo>
                  <a:pt x="77562" y="66472"/>
                </a:lnTo>
                <a:lnTo>
                  <a:pt x="76693" y="69805"/>
                </a:lnTo>
                <a:lnTo>
                  <a:pt x="75457" y="72121"/>
                </a:lnTo>
                <a:lnTo>
                  <a:pt x="72255" y="74720"/>
                </a:lnTo>
                <a:lnTo>
                  <a:pt x="70473" y="75349"/>
                </a:lnTo>
                <a:lnTo>
                  <a:pt x="91174" y="75349"/>
                </a:lnTo>
                <a:lnTo>
                  <a:pt x="91974" y="74004"/>
                </a:lnTo>
                <a:lnTo>
                  <a:pt x="94654" y="65961"/>
                </a:lnTo>
                <a:lnTo>
                  <a:pt x="96262" y="56178"/>
                </a:lnTo>
                <a:lnTo>
                  <a:pt x="96798" y="44654"/>
                </a:lnTo>
                <a:lnTo>
                  <a:pt x="96249" y="32998"/>
                </a:lnTo>
                <a:lnTo>
                  <a:pt x="94646" y="23249"/>
                </a:lnTo>
                <a:lnTo>
                  <a:pt x="92010" y="15309"/>
                </a:lnTo>
                <a:lnTo>
                  <a:pt x="91160" y="13885"/>
                </a:lnTo>
                <a:close/>
              </a:path>
              <a:path w="272414" h="89535">
                <a:moveTo>
                  <a:pt x="130339" y="71000"/>
                </a:moveTo>
                <a:lnTo>
                  <a:pt x="113605" y="71000"/>
                </a:lnTo>
                <a:lnTo>
                  <a:pt x="113605" y="87757"/>
                </a:lnTo>
                <a:lnTo>
                  <a:pt x="130339" y="87757"/>
                </a:lnTo>
                <a:lnTo>
                  <a:pt x="130339" y="71000"/>
                </a:lnTo>
                <a:close/>
              </a:path>
              <a:path w="272414" h="89535">
                <a:moveTo>
                  <a:pt x="181691" y="0"/>
                </a:moveTo>
                <a:lnTo>
                  <a:pt x="164769" y="0"/>
                </a:lnTo>
                <a:lnTo>
                  <a:pt x="158182" y="2976"/>
                </a:lnTo>
                <a:lnTo>
                  <a:pt x="144873" y="44475"/>
                </a:lnTo>
                <a:lnTo>
                  <a:pt x="145375" y="56178"/>
                </a:lnTo>
                <a:lnTo>
                  <a:pt x="164727" y="89245"/>
                </a:lnTo>
                <a:lnTo>
                  <a:pt x="181691" y="89245"/>
                </a:lnTo>
                <a:lnTo>
                  <a:pt x="188278" y="86258"/>
                </a:lnTo>
                <a:lnTo>
                  <a:pt x="193011" y="80305"/>
                </a:lnTo>
                <a:lnTo>
                  <a:pt x="195962" y="75349"/>
                </a:lnTo>
                <a:lnTo>
                  <a:pt x="171209" y="75349"/>
                </a:lnTo>
                <a:lnTo>
                  <a:pt x="169395" y="74709"/>
                </a:lnTo>
                <a:lnTo>
                  <a:pt x="166266" y="72173"/>
                </a:lnTo>
                <a:lnTo>
                  <a:pt x="164968" y="69616"/>
                </a:lnTo>
                <a:lnTo>
                  <a:pt x="162905" y="61945"/>
                </a:lnTo>
                <a:lnTo>
                  <a:pt x="162485" y="56178"/>
                </a:lnTo>
                <a:lnTo>
                  <a:pt x="162502" y="32998"/>
                </a:lnTo>
                <a:lnTo>
                  <a:pt x="171209" y="13885"/>
                </a:lnTo>
                <a:lnTo>
                  <a:pt x="195943" y="13885"/>
                </a:lnTo>
                <a:lnTo>
                  <a:pt x="193063" y="9064"/>
                </a:lnTo>
                <a:lnTo>
                  <a:pt x="188299" y="3018"/>
                </a:lnTo>
                <a:lnTo>
                  <a:pt x="181691" y="0"/>
                </a:lnTo>
                <a:close/>
              </a:path>
              <a:path w="272414" h="89535">
                <a:moveTo>
                  <a:pt x="195943" y="13885"/>
                </a:moveTo>
                <a:lnTo>
                  <a:pt x="175251" y="13885"/>
                </a:lnTo>
                <a:lnTo>
                  <a:pt x="177052" y="14535"/>
                </a:lnTo>
                <a:lnTo>
                  <a:pt x="180194" y="17113"/>
                </a:lnTo>
                <a:lnTo>
                  <a:pt x="181492" y="19680"/>
                </a:lnTo>
                <a:lnTo>
                  <a:pt x="183555" y="27352"/>
                </a:lnTo>
                <a:lnTo>
                  <a:pt x="183966" y="32998"/>
                </a:lnTo>
                <a:lnTo>
                  <a:pt x="183967" y="56178"/>
                </a:lnTo>
                <a:lnTo>
                  <a:pt x="183492" y="62176"/>
                </a:lnTo>
                <a:lnTo>
                  <a:pt x="182340" y="66472"/>
                </a:lnTo>
                <a:lnTo>
                  <a:pt x="181471" y="69805"/>
                </a:lnTo>
                <a:lnTo>
                  <a:pt x="180236" y="72121"/>
                </a:lnTo>
                <a:lnTo>
                  <a:pt x="177033" y="74720"/>
                </a:lnTo>
                <a:lnTo>
                  <a:pt x="175251" y="75349"/>
                </a:lnTo>
                <a:lnTo>
                  <a:pt x="195962" y="75349"/>
                </a:lnTo>
                <a:lnTo>
                  <a:pt x="196763" y="74004"/>
                </a:lnTo>
                <a:lnTo>
                  <a:pt x="199443" y="65961"/>
                </a:lnTo>
                <a:lnTo>
                  <a:pt x="201051" y="56178"/>
                </a:lnTo>
                <a:lnTo>
                  <a:pt x="201587" y="44654"/>
                </a:lnTo>
                <a:lnTo>
                  <a:pt x="201038" y="32998"/>
                </a:lnTo>
                <a:lnTo>
                  <a:pt x="199433" y="23249"/>
                </a:lnTo>
                <a:lnTo>
                  <a:pt x="196794" y="15309"/>
                </a:lnTo>
                <a:lnTo>
                  <a:pt x="195943" y="13885"/>
                </a:lnTo>
                <a:close/>
              </a:path>
              <a:path w="272414" h="89535">
                <a:moveTo>
                  <a:pt x="230415" y="62595"/>
                </a:moveTo>
                <a:lnTo>
                  <a:pt x="214216" y="64565"/>
                </a:lnTo>
                <a:lnTo>
                  <a:pt x="215053" y="71911"/>
                </a:lnTo>
                <a:lnTo>
                  <a:pt x="218069" y="77864"/>
                </a:lnTo>
                <a:lnTo>
                  <a:pt x="228467" y="86971"/>
                </a:lnTo>
                <a:lnTo>
                  <a:pt x="235023" y="89245"/>
                </a:lnTo>
                <a:lnTo>
                  <a:pt x="251264" y="89245"/>
                </a:lnTo>
                <a:lnTo>
                  <a:pt x="258238" y="86541"/>
                </a:lnTo>
                <a:lnTo>
                  <a:pt x="269432" y="75726"/>
                </a:lnTo>
                <a:lnTo>
                  <a:pt x="269594" y="75349"/>
                </a:lnTo>
                <a:lnTo>
                  <a:pt x="239588" y="75349"/>
                </a:lnTo>
                <a:lnTo>
                  <a:pt x="236855" y="74259"/>
                </a:lnTo>
                <a:lnTo>
                  <a:pt x="232321" y="69889"/>
                </a:lnTo>
                <a:lnTo>
                  <a:pt x="230939" y="66724"/>
                </a:lnTo>
                <a:lnTo>
                  <a:pt x="230415" y="62595"/>
                </a:lnTo>
                <a:close/>
              </a:path>
              <a:path w="272414" h="89535">
                <a:moveTo>
                  <a:pt x="267021" y="47095"/>
                </a:moveTo>
                <a:lnTo>
                  <a:pt x="246656" y="47095"/>
                </a:lnTo>
                <a:lnTo>
                  <a:pt x="249431" y="48342"/>
                </a:lnTo>
                <a:lnTo>
                  <a:pt x="253945" y="53257"/>
                </a:lnTo>
                <a:lnTo>
                  <a:pt x="254955" y="56234"/>
                </a:lnTo>
                <a:lnTo>
                  <a:pt x="255076" y="65257"/>
                </a:lnTo>
                <a:lnTo>
                  <a:pt x="253903" y="68799"/>
                </a:lnTo>
                <a:lnTo>
                  <a:pt x="249170" y="74039"/>
                </a:lnTo>
                <a:lnTo>
                  <a:pt x="246259" y="75349"/>
                </a:lnTo>
                <a:lnTo>
                  <a:pt x="269594" y="75349"/>
                </a:lnTo>
                <a:lnTo>
                  <a:pt x="272238" y="69197"/>
                </a:lnTo>
                <a:lnTo>
                  <a:pt x="272238" y="56234"/>
                </a:lnTo>
                <a:lnTo>
                  <a:pt x="270741" y="51727"/>
                </a:lnTo>
                <a:lnTo>
                  <a:pt x="267021" y="47095"/>
                </a:lnTo>
                <a:close/>
              </a:path>
              <a:path w="272414" h="89535">
                <a:moveTo>
                  <a:pt x="266938" y="13770"/>
                </a:moveTo>
                <a:lnTo>
                  <a:pt x="244813" y="13770"/>
                </a:lnTo>
                <a:lnTo>
                  <a:pt x="247138" y="14640"/>
                </a:lnTo>
                <a:lnTo>
                  <a:pt x="250636" y="18140"/>
                </a:lnTo>
                <a:lnTo>
                  <a:pt x="251505" y="20487"/>
                </a:lnTo>
                <a:lnTo>
                  <a:pt x="251505" y="26880"/>
                </a:lnTo>
                <a:lnTo>
                  <a:pt x="250311" y="29657"/>
                </a:lnTo>
                <a:lnTo>
                  <a:pt x="245546" y="33828"/>
                </a:lnTo>
                <a:lnTo>
                  <a:pt x="242091" y="34813"/>
                </a:lnTo>
                <a:lnTo>
                  <a:pt x="237552" y="34813"/>
                </a:lnTo>
                <a:lnTo>
                  <a:pt x="235724" y="48342"/>
                </a:lnTo>
                <a:lnTo>
                  <a:pt x="238698" y="47514"/>
                </a:lnTo>
                <a:lnTo>
                  <a:pt x="241264" y="47095"/>
                </a:lnTo>
                <a:lnTo>
                  <a:pt x="267021" y="47095"/>
                </a:lnTo>
                <a:lnTo>
                  <a:pt x="264741" y="44255"/>
                </a:lnTo>
                <a:lnTo>
                  <a:pt x="260741" y="41845"/>
                </a:lnTo>
                <a:lnTo>
                  <a:pt x="255735" y="40776"/>
                </a:lnTo>
                <a:lnTo>
                  <a:pt x="264113" y="36207"/>
                </a:lnTo>
                <a:lnTo>
                  <a:pt x="265066" y="34813"/>
                </a:lnTo>
                <a:lnTo>
                  <a:pt x="242091" y="34813"/>
                </a:lnTo>
                <a:lnTo>
                  <a:pt x="237567" y="34698"/>
                </a:lnTo>
                <a:lnTo>
                  <a:pt x="265145" y="34698"/>
                </a:lnTo>
                <a:lnTo>
                  <a:pt x="268301" y="30087"/>
                </a:lnTo>
                <a:lnTo>
                  <a:pt x="268301" y="17008"/>
                </a:lnTo>
                <a:lnTo>
                  <a:pt x="266938" y="13770"/>
                </a:lnTo>
                <a:close/>
              </a:path>
              <a:path w="272414" h="89535">
                <a:moveTo>
                  <a:pt x="250615" y="0"/>
                </a:moveTo>
                <a:lnTo>
                  <a:pt x="237588" y="0"/>
                </a:lnTo>
                <a:lnTo>
                  <a:pt x="233242" y="901"/>
                </a:lnTo>
                <a:lnTo>
                  <a:pt x="215462" y="22835"/>
                </a:lnTo>
                <a:lnTo>
                  <a:pt x="230897" y="25455"/>
                </a:lnTo>
                <a:lnTo>
                  <a:pt x="231326" y="21640"/>
                </a:lnTo>
                <a:lnTo>
                  <a:pt x="232562" y="18737"/>
                </a:lnTo>
                <a:lnTo>
                  <a:pt x="236614" y="14765"/>
                </a:lnTo>
                <a:lnTo>
                  <a:pt x="239054" y="13770"/>
                </a:lnTo>
                <a:lnTo>
                  <a:pt x="266938" y="13770"/>
                </a:lnTo>
                <a:lnTo>
                  <a:pt x="266259" y="12156"/>
                </a:lnTo>
                <a:lnTo>
                  <a:pt x="262165" y="7870"/>
                </a:lnTo>
                <a:lnTo>
                  <a:pt x="257201" y="2619"/>
                </a:lnTo>
                <a:lnTo>
                  <a:pt x="25061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688736" y="4280713"/>
            <a:ext cx="271780" cy="89535"/>
          </a:xfrm>
          <a:custGeom>
            <a:avLst/>
            <a:gdLst/>
            <a:ahLst/>
            <a:cxnLst/>
            <a:rect l="l" t="t" r="r" b="b"/>
            <a:pathLst>
              <a:path w="271779" h="89535">
                <a:moveTo>
                  <a:pt x="32880" y="47682"/>
                </a:moveTo>
                <a:lnTo>
                  <a:pt x="0" y="47682"/>
                </a:lnTo>
                <a:lnTo>
                  <a:pt x="0" y="64450"/>
                </a:lnTo>
                <a:lnTo>
                  <a:pt x="32880" y="64450"/>
                </a:lnTo>
                <a:lnTo>
                  <a:pt x="32880" y="47682"/>
                </a:lnTo>
                <a:close/>
              </a:path>
              <a:path w="271779" h="89535">
                <a:moveTo>
                  <a:pt x="76902" y="0"/>
                </a:moveTo>
                <a:lnTo>
                  <a:pt x="59991" y="0"/>
                </a:lnTo>
                <a:lnTo>
                  <a:pt x="53394" y="3039"/>
                </a:lnTo>
                <a:lnTo>
                  <a:pt x="40095" y="44433"/>
                </a:lnTo>
                <a:lnTo>
                  <a:pt x="40597" y="56179"/>
                </a:lnTo>
                <a:lnTo>
                  <a:pt x="59949" y="89255"/>
                </a:lnTo>
                <a:lnTo>
                  <a:pt x="76902" y="89255"/>
                </a:lnTo>
                <a:lnTo>
                  <a:pt x="83500" y="86268"/>
                </a:lnTo>
                <a:lnTo>
                  <a:pt x="88222" y="80305"/>
                </a:lnTo>
                <a:lnTo>
                  <a:pt x="91170" y="75359"/>
                </a:lnTo>
                <a:lnTo>
                  <a:pt x="66420" y="75359"/>
                </a:lnTo>
                <a:lnTo>
                  <a:pt x="64630" y="74720"/>
                </a:lnTo>
                <a:lnTo>
                  <a:pt x="61488" y="72184"/>
                </a:lnTo>
                <a:lnTo>
                  <a:pt x="60190" y="69627"/>
                </a:lnTo>
                <a:lnTo>
                  <a:pt x="58127" y="61956"/>
                </a:lnTo>
                <a:lnTo>
                  <a:pt x="57698" y="56179"/>
                </a:lnTo>
                <a:lnTo>
                  <a:pt x="57716" y="32958"/>
                </a:lnTo>
                <a:lnTo>
                  <a:pt x="66420" y="13938"/>
                </a:lnTo>
                <a:lnTo>
                  <a:pt x="91168" y="13938"/>
                </a:lnTo>
                <a:lnTo>
                  <a:pt x="88285" y="9117"/>
                </a:lnTo>
                <a:lnTo>
                  <a:pt x="83520" y="3039"/>
                </a:lnTo>
                <a:lnTo>
                  <a:pt x="76902" y="0"/>
                </a:lnTo>
                <a:close/>
              </a:path>
              <a:path w="271779" h="89535">
                <a:moveTo>
                  <a:pt x="91168" y="13938"/>
                </a:moveTo>
                <a:lnTo>
                  <a:pt x="70473" y="13938"/>
                </a:lnTo>
                <a:lnTo>
                  <a:pt x="72274" y="14566"/>
                </a:lnTo>
                <a:lnTo>
                  <a:pt x="75405" y="17081"/>
                </a:lnTo>
                <a:lnTo>
                  <a:pt x="79190" y="56179"/>
                </a:lnTo>
                <a:lnTo>
                  <a:pt x="78714" y="62186"/>
                </a:lnTo>
                <a:lnTo>
                  <a:pt x="77562" y="66483"/>
                </a:lnTo>
                <a:lnTo>
                  <a:pt x="76693" y="69815"/>
                </a:lnTo>
                <a:lnTo>
                  <a:pt x="75457" y="72131"/>
                </a:lnTo>
                <a:lnTo>
                  <a:pt x="72284" y="74720"/>
                </a:lnTo>
                <a:lnTo>
                  <a:pt x="70473" y="75359"/>
                </a:lnTo>
                <a:lnTo>
                  <a:pt x="91170" y="75359"/>
                </a:lnTo>
                <a:lnTo>
                  <a:pt x="91974" y="74010"/>
                </a:lnTo>
                <a:lnTo>
                  <a:pt x="94654" y="65968"/>
                </a:lnTo>
                <a:lnTo>
                  <a:pt x="96262" y="56179"/>
                </a:lnTo>
                <a:lnTo>
                  <a:pt x="96798" y="44643"/>
                </a:lnTo>
                <a:lnTo>
                  <a:pt x="96325" y="34373"/>
                </a:lnTo>
                <a:lnTo>
                  <a:pt x="96242" y="32958"/>
                </a:lnTo>
                <a:lnTo>
                  <a:pt x="94691" y="23474"/>
                </a:lnTo>
                <a:lnTo>
                  <a:pt x="94626" y="23212"/>
                </a:lnTo>
                <a:lnTo>
                  <a:pt x="92010" y="15346"/>
                </a:lnTo>
                <a:lnTo>
                  <a:pt x="91168" y="13938"/>
                </a:lnTo>
                <a:close/>
              </a:path>
              <a:path w="271779" h="89535">
                <a:moveTo>
                  <a:pt x="130339" y="71010"/>
                </a:moveTo>
                <a:lnTo>
                  <a:pt x="113605" y="71010"/>
                </a:lnTo>
                <a:lnTo>
                  <a:pt x="113605" y="87757"/>
                </a:lnTo>
                <a:lnTo>
                  <a:pt x="130339" y="87757"/>
                </a:lnTo>
                <a:lnTo>
                  <a:pt x="130339" y="71010"/>
                </a:lnTo>
                <a:close/>
              </a:path>
              <a:path w="271779" h="89535">
                <a:moveTo>
                  <a:pt x="181691" y="0"/>
                </a:moveTo>
                <a:lnTo>
                  <a:pt x="164769" y="0"/>
                </a:lnTo>
                <a:lnTo>
                  <a:pt x="158182" y="3039"/>
                </a:lnTo>
                <a:lnTo>
                  <a:pt x="144873" y="44433"/>
                </a:lnTo>
                <a:lnTo>
                  <a:pt x="145377" y="56179"/>
                </a:lnTo>
                <a:lnTo>
                  <a:pt x="164727" y="89255"/>
                </a:lnTo>
                <a:lnTo>
                  <a:pt x="181691" y="89255"/>
                </a:lnTo>
                <a:lnTo>
                  <a:pt x="188278" y="86268"/>
                </a:lnTo>
                <a:lnTo>
                  <a:pt x="193011" y="80305"/>
                </a:lnTo>
                <a:lnTo>
                  <a:pt x="195959" y="75359"/>
                </a:lnTo>
                <a:lnTo>
                  <a:pt x="171209" y="75359"/>
                </a:lnTo>
                <a:lnTo>
                  <a:pt x="169408" y="74720"/>
                </a:lnTo>
                <a:lnTo>
                  <a:pt x="166266" y="72184"/>
                </a:lnTo>
                <a:lnTo>
                  <a:pt x="164968" y="69627"/>
                </a:lnTo>
                <a:lnTo>
                  <a:pt x="162905" y="61956"/>
                </a:lnTo>
                <a:lnTo>
                  <a:pt x="162484" y="56179"/>
                </a:lnTo>
                <a:lnTo>
                  <a:pt x="162505" y="32958"/>
                </a:lnTo>
                <a:lnTo>
                  <a:pt x="171209" y="13938"/>
                </a:lnTo>
                <a:lnTo>
                  <a:pt x="195950" y="13938"/>
                </a:lnTo>
                <a:lnTo>
                  <a:pt x="193063" y="9117"/>
                </a:lnTo>
                <a:lnTo>
                  <a:pt x="188299" y="3039"/>
                </a:lnTo>
                <a:lnTo>
                  <a:pt x="181691" y="0"/>
                </a:lnTo>
                <a:close/>
              </a:path>
              <a:path w="271779" h="89535">
                <a:moveTo>
                  <a:pt x="195950" y="13938"/>
                </a:moveTo>
                <a:lnTo>
                  <a:pt x="175251" y="13938"/>
                </a:lnTo>
                <a:lnTo>
                  <a:pt x="177052" y="14566"/>
                </a:lnTo>
                <a:lnTo>
                  <a:pt x="180194" y="17081"/>
                </a:lnTo>
                <a:lnTo>
                  <a:pt x="183968" y="56179"/>
                </a:lnTo>
                <a:lnTo>
                  <a:pt x="183492" y="62186"/>
                </a:lnTo>
                <a:lnTo>
                  <a:pt x="182340" y="66483"/>
                </a:lnTo>
                <a:lnTo>
                  <a:pt x="181471" y="69815"/>
                </a:lnTo>
                <a:lnTo>
                  <a:pt x="180236" y="72131"/>
                </a:lnTo>
                <a:lnTo>
                  <a:pt x="177063" y="74720"/>
                </a:lnTo>
                <a:lnTo>
                  <a:pt x="175251" y="75359"/>
                </a:lnTo>
                <a:lnTo>
                  <a:pt x="195959" y="75359"/>
                </a:lnTo>
                <a:lnTo>
                  <a:pt x="196763" y="74010"/>
                </a:lnTo>
                <a:lnTo>
                  <a:pt x="199443" y="65968"/>
                </a:lnTo>
                <a:lnTo>
                  <a:pt x="201051" y="56179"/>
                </a:lnTo>
                <a:lnTo>
                  <a:pt x="201587" y="44643"/>
                </a:lnTo>
                <a:lnTo>
                  <a:pt x="201113" y="34373"/>
                </a:lnTo>
                <a:lnTo>
                  <a:pt x="201030" y="32958"/>
                </a:lnTo>
                <a:lnTo>
                  <a:pt x="199479" y="23474"/>
                </a:lnTo>
                <a:lnTo>
                  <a:pt x="199414" y="23212"/>
                </a:lnTo>
                <a:lnTo>
                  <a:pt x="196794" y="15346"/>
                </a:lnTo>
                <a:lnTo>
                  <a:pt x="195950" y="13938"/>
                </a:lnTo>
                <a:close/>
              </a:path>
              <a:path w="271779" h="89535">
                <a:moveTo>
                  <a:pt x="269861" y="13938"/>
                </a:moveTo>
                <a:lnTo>
                  <a:pt x="246761" y="13938"/>
                </a:lnTo>
                <a:lnTo>
                  <a:pt x="249526" y="14881"/>
                </a:lnTo>
                <a:lnTo>
                  <a:pt x="253536" y="18863"/>
                </a:lnTo>
                <a:lnTo>
                  <a:pt x="254542" y="21797"/>
                </a:lnTo>
                <a:lnTo>
                  <a:pt x="254542" y="28923"/>
                </a:lnTo>
                <a:lnTo>
                  <a:pt x="237211" y="50092"/>
                </a:lnTo>
                <a:lnTo>
                  <a:pt x="230763" y="56294"/>
                </a:lnTo>
                <a:lnTo>
                  <a:pt x="212666" y="87757"/>
                </a:lnTo>
                <a:lnTo>
                  <a:pt x="271338" y="87757"/>
                </a:lnTo>
                <a:lnTo>
                  <a:pt x="271338" y="72205"/>
                </a:lnTo>
                <a:lnTo>
                  <a:pt x="238101" y="72205"/>
                </a:lnTo>
                <a:lnTo>
                  <a:pt x="238981" y="70696"/>
                </a:lnTo>
                <a:lnTo>
                  <a:pt x="240122" y="69145"/>
                </a:lnTo>
                <a:lnTo>
                  <a:pt x="242939" y="65959"/>
                </a:lnTo>
                <a:lnTo>
                  <a:pt x="246279" y="62742"/>
                </a:lnTo>
                <a:lnTo>
                  <a:pt x="256845" y="53048"/>
                </a:lnTo>
                <a:lnTo>
                  <a:pt x="260500" y="49359"/>
                </a:lnTo>
                <a:lnTo>
                  <a:pt x="262521" y="46739"/>
                </a:lnTo>
                <a:lnTo>
                  <a:pt x="265579" y="42862"/>
                </a:lnTo>
                <a:lnTo>
                  <a:pt x="267819" y="39089"/>
                </a:lnTo>
                <a:lnTo>
                  <a:pt x="270636" y="31963"/>
                </a:lnTo>
                <a:lnTo>
                  <a:pt x="271218" y="28923"/>
                </a:lnTo>
                <a:lnTo>
                  <a:pt x="271338" y="17396"/>
                </a:lnTo>
                <a:lnTo>
                  <a:pt x="269861" y="13938"/>
                </a:lnTo>
                <a:close/>
              </a:path>
              <a:path w="271779" h="89535">
                <a:moveTo>
                  <a:pt x="252259" y="0"/>
                </a:moveTo>
                <a:lnTo>
                  <a:pt x="235777" y="0"/>
                </a:lnTo>
                <a:lnTo>
                  <a:pt x="229221" y="1991"/>
                </a:lnTo>
                <a:lnTo>
                  <a:pt x="223986" y="6078"/>
                </a:lnTo>
                <a:lnTo>
                  <a:pt x="218739" y="10060"/>
                </a:lnTo>
                <a:lnTo>
                  <a:pt x="215629" y="16662"/>
                </a:lnTo>
                <a:lnTo>
                  <a:pt x="214635" y="25884"/>
                </a:lnTo>
                <a:lnTo>
                  <a:pt x="231316" y="27561"/>
                </a:lnTo>
                <a:lnTo>
                  <a:pt x="231630" y="22636"/>
                </a:lnTo>
                <a:lnTo>
                  <a:pt x="232824" y="19177"/>
                </a:lnTo>
                <a:lnTo>
                  <a:pt x="236949" y="14985"/>
                </a:lnTo>
                <a:lnTo>
                  <a:pt x="239735" y="13938"/>
                </a:lnTo>
                <a:lnTo>
                  <a:pt x="269861" y="13938"/>
                </a:lnTo>
                <a:lnTo>
                  <a:pt x="268877" y="11632"/>
                </a:lnTo>
                <a:lnTo>
                  <a:pt x="263955" y="7021"/>
                </a:lnTo>
                <a:lnTo>
                  <a:pt x="259034" y="2305"/>
                </a:lnTo>
                <a:lnTo>
                  <a:pt x="25225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688736" y="3947667"/>
            <a:ext cx="257810" cy="89535"/>
          </a:xfrm>
          <a:custGeom>
            <a:avLst/>
            <a:gdLst/>
            <a:ahLst/>
            <a:cxnLst/>
            <a:rect l="l" t="t" r="r" b="b"/>
            <a:pathLst>
              <a:path w="257810" h="89535">
                <a:moveTo>
                  <a:pt x="32880" y="47682"/>
                </a:moveTo>
                <a:lnTo>
                  <a:pt x="0" y="47682"/>
                </a:lnTo>
                <a:lnTo>
                  <a:pt x="0" y="64450"/>
                </a:lnTo>
                <a:lnTo>
                  <a:pt x="32880" y="64450"/>
                </a:lnTo>
                <a:lnTo>
                  <a:pt x="32880" y="47682"/>
                </a:lnTo>
                <a:close/>
              </a:path>
              <a:path w="257810" h="89535">
                <a:moveTo>
                  <a:pt x="76902" y="0"/>
                </a:moveTo>
                <a:lnTo>
                  <a:pt x="59991" y="0"/>
                </a:lnTo>
                <a:lnTo>
                  <a:pt x="53394" y="2934"/>
                </a:lnTo>
                <a:lnTo>
                  <a:pt x="40095" y="44433"/>
                </a:lnTo>
                <a:lnTo>
                  <a:pt x="40600" y="56179"/>
                </a:lnTo>
                <a:lnTo>
                  <a:pt x="59949" y="89287"/>
                </a:lnTo>
                <a:lnTo>
                  <a:pt x="76902" y="89287"/>
                </a:lnTo>
                <a:lnTo>
                  <a:pt x="83500" y="86247"/>
                </a:lnTo>
                <a:lnTo>
                  <a:pt x="88222" y="80274"/>
                </a:lnTo>
                <a:lnTo>
                  <a:pt x="91161" y="75349"/>
                </a:lnTo>
                <a:lnTo>
                  <a:pt x="66420" y="75349"/>
                </a:lnTo>
                <a:lnTo>
                  <a:pt x="64630" y="74720"/>
                </a:lnTo>
                <a:lnTo>
                  <a:pt x="57698" y="56179"/>
                </a:lnTo>
                <a:lnTo>
                  <a:pt x="57716" y="32958"/>
                </a:lnTo>
                <a:lnTo>
                  <a:pt x="66420" y="13833"/>
                </a:lnTo>
                <a:lnTo>
                  <a:pt x="91140" y="13833"/>
                </a:lnTo>
                <a:lnTo>
                  <a:pt x="88285" y="9012"/>
                </a:lnTo>
                <a:lnTo>
                  <a:pt x="83520" y="3039"/>
                </a:lnTo>
                <a:lnTo>
                  <a:pt x="76902" y="0"/>
                </a:lnTo>
                <a:close/>
              </a:path>
              <a:path w="257810" h="89535">
                <a:moveTo>
                  <a:pt x="91140" y="13833"/>
                </a:moveTo>
                <a:lnTo>
                  <a:pt x="70473" y="13833"/>
                </a:lnTo>
                <a:lnTo>
                  <a:pt x="72274" y="14566"/>
                </a:lnTo>
                <a:lnTo>
                  <a:pt x="75405" y="17081"/>
                </a:lnTo>
                <a:lnTo>
                  <a:pt x="79189" y="56179"/>
                </a:lnTo>
                <a:lnTo>
                  <a:pt x="78714" y="62144"/>
                </a:lnTo>
                <a:lnTo>
                  <a:pt x="77562" y="66441"/>
                </a:lnTo>
                <a:lnTo>
                  <a:pt x="76693" y="69794"/>
                </a:lnTo>
                <a:lnTo>
                  <a:pt x="75457" y="72100"/>
                </a:lnTo>
                <a:lnTo>
                  <a:pt x="73866" y="73462"/>
                </a:lnTo>
                <a:lnTo>
                  <a:pt x="72284" y="74720"/>
                </a:lnTo>
                <a:lnTo>
                  <a:pt x="70473" y="75349"/>
                </a:lnTo>
                <a:lnTo>
                  <a:pt x="91161" y="75349"/>
                </a:lnTo>
                <a:lnTo>
                  <a:pt x="91974" y="73985"/>
                </a:lnTo>
                <a:lnTo>
                  <a:pt x="94654" y="65956"/>
                </a:lnTo>
                <a:lnTo>
                  <a:pt x="96262" y="56179"/>
                </a:lnTo>
                <a:lnTo>
                  <a:pt x="96798" y="44643"/>
                </a:lnTo>
                <a:lnTo>
                  <a:pt x="96325" y="34373"/>
                </a:lnTo>
                <a:lnTo>
                  <a:pt x="96242" y="32958"/>
                </a:lnTo>
                <a:lnTo>
                  <a:pt x="94694" y="23474"/>
                </a:lnTo>
                <a:lnTo>
                  <a:pt x="94631" y="23212"/>
                </a:lnTo>
                <a:lnTo>
                  <a:pt x="92010" y="15302"/>
                </a:lnTo>
                <a:lnTo>
                  <a:pt x="91140" y="13833"/>
                </a:lnTo>
                <a:close/>
              </a:path>
              <a:path w="257810" h="89535">
                <a:moveTo>
                  <a:pt x="130339" y="70947"/>
                </a:moveTo>
                <a:lnTo>
                  <a:pt x="113605" y="70947"/>
                </a:lnTo>
                <a:lnTo>
                  <a:pt x="113605" y="87715"/>
                </a:lnTo>
                <a:lnTo>
                  <a:pt x="130339" y="87715"/>
                </a:lnTo>
                <a:lnTo>
                  <a:pt x="130339" y="70947"/>
                </a:lnTo>
                <a:close/>
              </a:path>
              <a:path w="257810" h="89535">
                <a:moveTo>
                  <a:pt x="181691" y="0"/>
                </a:moveTo>
                <a:lnTo>
                  <a:pt x="164769" y="0"/>
                </a:lnTo>
                <a:lnTo>
                  <a:pt x="158182" y="2934"/>
                </a:lnTo>
                <a:lnTo>
                  <a:pt x="144873" y="44433"/>
                </a:lnTo>
                <a:lnTo>
                  <a:pt x="145379" y="56179"/>
                </a:lnTo>
                <a:lnTo>
                  <a:pt x="164727" y="89287"/>
                </a:lnTo>
                <a:lnTo>
                  <a:pt x="181691" y="89287"/>
                </a:lnTo>
                <a:lnTo>
                  <a:pt x="188278" y="86247"/>
                </a:lnTo>
                <a:lnTo>
                  <a:pt x="193011" y="80274"/>
                </a:lnTo>
                <a:lnTo>
                  <a:pt x="195949" y="75349"/>
                </a:lnTo>
                <a:lnTo>
                  <a:pt x="171209" y="75349"/>
                </a:lnTo>
                <a:lnTo>
                  <a:pt x="169408" y="74720"/>
                </a:lnTo>
                <a:lnTo>
                  <a:pt x="166266" y="72205"/>
                </a:lnTo>
                <a:lnTo>
                  <a:pt x="164968" y="69585"/>
                </a:lnTo>
                <a:lnTo>
                  <a:pt x="162905" y="61935"/>
                </a:lnTo>
                <a:lnTo>
                  <a:pt x="162485" y="56179"/>
                </a:lnTo>
                <a:lnTo>
                  <a:pt x="162505" y="32958"/>
                </a:lnTo>
                <a:lnTo>
                  <a:pt x="171209" y="13833"/>
                </a:lnTo>
                <a:lnTo>
                  <a:pt x="195923" y="13833"/>
                </a:lnTo>
                <a:lnTo>
                  <a:pt x="193063" y="9012"/>
                </a:lnTo>
                <a:lnTo>
                  <a:pt x="188299" y="3039"/>
                </a:lnTo>
                <a:lnTo>
                  <a:pt x="181691" y="0"/>
                </a:lnTo>
                <a:close/>
              </a:path>
              <a:path w="257810" h="89535">
                <a:moveTo>
                  <a:pt x="195923" y="13833"/>
                </a:moveTo>
                <a:lnTo>
                  <a:pt x="175251" y="13833"/>
                </a:lnTo>
                <a:lnTo>
                  <a:pt x="177052" y="14566"/>
                </a:lnTo>
                <a:lnTo>
                  <a:pt x="180194" y="17081"/>
                </a:lnTo>
                <a:lnTo>
                  <a:pt x="183967" y="56179"/>
                </a:lnTo>
                <a:lnTo>
                  <a:pt x="183492" y="62144"/>
                </a:lnTo>
                <a:lnTo>
                  <a:pt x="182340" y="66441"/>
                </a:lnTo>
                <a:lnTo>
                  <a:pt x="181471" y="69794"/>
                </a:lnTo>
                <a:lnTo>
                  <a:pt x="180236" y="72100"/>
                </a:lnTo>
                <a:lnTo>
                  <a:pt x="178654" y="73462"/>
                </a:lnTo>
                <a:lnTo>
                  <a:pt x="177063" y="74720"/>
                </a:lnTo>
                <a:lnTo>
                  <a:pt x="175251" y="75349"/>
                </a:lnTo>
                <a:lnTo>
                  <a:pt x="195949" y="75349"/>
                </a:lnTo>
                <a:lnTo>
                  <a:pt x="196763" y="73985"/>
                </a:lnTo>
                <a:lnTo>
                  <a:pt x="199443" y="65956"/>
                </a:lnTo>
                <a:lnTo>
                  <a:pt x="201051" y="56179"/>
                </a:lnTo>
                <a:lnTo>
                  <a:pt x="201587" y="44643"/>
                </a:lnTo>
                <a:lnTo>
                  <a:pt x="201113" y="34373"/>
                </a:lnTo>
                <a:lnTo>
                  <a:pt x="201030" y="32958"/>
                </a:lnTo>
                <a:lnTo>
                  <a:pt x="199481" y="23474"/>
                </a:lnTo>
                <a:lnTo>
                  <a:pt x="199418" y="23212"/>
                </a:lnTo>
                <a:lnTo>
                  <a:pt x="196794" y="15302"/>
                </a:lnTo>
                <a:lnTo>
                  <a:pt x="195923" y="13833"/>
                </a:lnTo>
                <a:close/>
              </a:path>
              <a:path w="257810" h="89535">
                <a:moveTo>
                  <a:pt x="257641" y="24627"/>
                </a:moveTo>
                <a:lnTo>
                  <a:pt x="240897" y="24627"/>
                </a:lnTo>
                <a:lnTo>
                  <a:pt x="240897" y="87715"/>
                </a:lnTo>
                <a:lnTo>
                  <a:pt x="257641" y="87715"/>
                </a:lnTo>
                <a:lnTo>
                  <a:pt x="257641" y="24627"/>
                </a:lnTo>
                <a:close/>
              </a:path>
              <a:path w="257810" h="89535">
                <a:moveTo>
                  <a:pt x="257641" y="0"/>
                </a:moveTo>
                <a:lnTo>
                  <a:pt x="244060" y="0"/>
                </a:lnTo>
                <a:lnTo>
                  <a:pt x="242154" y="5344"/>
                </a:lnTo>
                <a:lnTo>
                  <a:pt x="238635" y="9955"/>
                </a:lnTo>
                <a:lnTo>
                  <a:pt x="228394" y="17920"/>
                </a:lnTo>
                <a:lnTo>
                  <a:pt x="223651" y="20645"/>
                </a:lnTo>
                <a:lnTo>
                  <a:pt x="219273" y="22112"/>
                </a:lnTo>
                <a:lnTo>
                  <a:pt x="219273" y="37307"/>
                </a:lnTo>
                <a:lnTo>
                  <a:pt x="227577" y="34583"/>
                </a:lnTo>
                <a:lnTo>
                  <a:pt x="234782" y="30286"/>
                </a:lnTo>
                <a:lnTo>
                  <a:pt x="240897" y="24627"/>
                </a:lnTo>
                <a:lnTo>
                  <a:pt x="257641" y="24627"/>
                </a:lnTo>
                <a:lnTo>
                  <a:pt x="25764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906910" y="3614622"/>
            <a:ext cx="57150" cy="89535"/>
          </a:xfrm>
          <a:custGeom>
            <a:avLst/>
            <a:gdLst/>
            <a:ahLst/>
            <a:cxnLst/>
            <a:rect l="l" t="t" r="r" b="b"/>
            <a:pathLst>
              <a:path w="57150" h="89535">
                <a:moveTo>
                  <a:pt x="36817" y="0"/>
                </a:moveTo>
                <a:lnTo>
                  <a:pt x="19895" y="0"/>
                </a:lnTo>
                <a:lnTo>
                  <a:pt x="13309" y="2934"/>
                </a:lnTo>
                <a:lnTo>
                  <a:pt x="0" y="44433"/>
                </a:lnTo>
                <a:lnTo>
                  <a:pt x="440" y="54913"/>
                </a:lnTo>
                <a:lnTo>
                  <a:pt x="19864" y="89182"/>
                </a:lnTo>
                <a:lnTo>
                  <a:pt x="36817" y="89182"/>
                </a:lnTo>
                <a:lnTo>
                  <a:pt x="43414" y="86247"/>
                </a:lnTo>
                <a:lnTo>
                  <a:pt x="48137" y="80274"/>
                </a:lnTo>
                <a:lnTo>
                  <a:pt x="51076" y="75349"/>
                </a:lnTo>
                <a:lnTo>
                  <a:pt x="26335" y="75349"/>
                </a:lnTo>
                <a:lnTo>
                  <a:pt x="24534" y="74720"/>
                </a:lnTo>
                <a:lnTo>
                  <a:pt x="21403" y="72205"/>
                </a:lnTo>
                <a:lnTo>
                  <a:pt x="20094" y="69585"/>
                </a:lnTo>
                <a:lnTo>
                  <a:pt x="18031" y="61935"/>
                </a:lnTo>
                <a:lnTo>
                  <a:pt x="17611" y="56179"/>
                </a:lnTo>
                <a:lnTo>
                  <a:pt x="17629" y="32958"/>
                </a:lnTo>
                <a:lnTo>
                  <a:pt x="18094" y="27037"/>
                </a:lnTo>
                <a:lnTo>
                  <a:pt x="19246" y="22740"/>
                </a:lnTo>
                <a:lnTo>
                  <a:pt x="20115" y="19387"/>
                </a:lnTo>
                <a:lnTo>
                  <a:pt x="21351" y="17081"/>
                </a:lnTo>
                <a:lnTo>
                  <a:pt x="24524" y="14566"/>
                </a:lnTo>
                <a:lnTo>
                  <a:pt x="26335" y="13833"/>
                </a:lnTo>
                <a:lnTo>
                  <a:pt x="51055" y="13833"/>
                </a:lnTo>
                <a:lnTo>
                  <a:pt x="48200" y="9012"/>
                </a:lnTo>
                <a:lnTo>
                  <a:pt x="43425" y="3039"/>
                </a:lnTo>
                <a:lnTo>
                  <a:pt x="36817" y="0"/>
                </a:lnTo>
                <a:close/>
              </a:path>
              <a:path w="57150" h="89535">
                <a:moveTo>
                  <a:pt x="51055" y="13833"/>
                </a:moveTo>
                <a:lnTo>
                  <a:pt x="30388" y="13833"/>
                </a:lnTo>
                <a:lnTo>
                  <a:pt x="32179" y="14566"/>
                </a:lnTo>
                <a:lnTo>
                  <a:pt x="35320" y="17081"/>
                </a:lnTo>
                <a:lnTo>
                  <a:pt x="39104" y="56179"/>
                </a:lnTo>
                <a:lnTo>
                  <a:pt x="38629" y="62144"/>
                </a:lnTo>
                <a:lnTo>
                  <a:pt x="36598" y="69794"/>
                </a:lnTo>
                <a:lnTo>
                  <a:pt x="35372" y="72100"/>
                </a:lnTo>
                <a:lnTo>
                  <a:pt x="33781" y="73357"/>
                </a:lnTo>
                <a:lnTo>
                  <a:pt x="32189" y="74720"/>
                </a:lnTo>
                <a:lnTo>
                  <a:pt x="30388" y="75349"/>
                </a:lnTo>
                <a:lnTo>
                  <a:pt x="51076" y="75349"/>
                </a:lnTo>
                <a:lnTo>
                  <a:pt x="51889" y="73985"/>
                </a:lnTo>
                <a:lnTo>
                  <a:pt x="54569" y="65956"/>
                </a:lnTo>
                <a:lnTo>
                  <a:pt x="56177" y="56179"/>
                </a:lnTo>
                <a:lnTo>
                  <a:pt x="56713" y="44643"/>
                </a:lnTo>
                <a:lnTo>
                  <a:pt x="56240" y="34373"/>
                </a:lnTo>
                <a:lnTo>
                  <a:pt x="56157" y="32958"/>
                </a:lnTo>
                <a:lnTo>
                  <a:pt x="54609" y="23474"/>
                </a:lnTo>
                <a:lnTo>
                  <a:pt x="54546" y="23212"/>
                </a:lnTo>
                <a:lnTo>
                  <a:pt x="51925" y="15302"/>
                </a:lnTo>
                <a:lnTo>
                  <a:pt x="51055" y="13833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726276" y="3281577"/>
            <a:ext cx="217556" cy="8918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726276" y="2948532"/>
            <a:ext cx="231253" cy="8918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726276" y="2615382"/>
            <a:ext cx="232143" cy="892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726281" y="2282337"/>
            <a:ext cx="234578" cy="8928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517734" y="3132765"/>
            <a:ext cx="125942" cy="106044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5" name="object 55"/>
          <p:cNvGrpSpPr/>
          <p:nvPr/>
        </p:nvGrpSpPr>
        <p:grpSpPr>
          <a:xfrm>
            <a:off x="6008091" y="2335470"/>
            <a:ext cx="3429635" cy="2376170"/>
            <a:chOff x="6008091" y="2335470"/>
            <a:chExt cx="3429635" cy="2376170"/>
          </a:xfrm>
        </p:grpSpPr>
        <p:sp>
          <p:nvSpPr>
            <p:cNvPr id="56" name="object 56"/>
            <p:cNvSpPr/>
            <p:nvPr/>
          </p:nvSpPr>
          <p:spPr>
            <a:xfrm>
              <a:off x="6018568" y="2608256"/>
              <a:ext cx="3408679" cy="2092960"/>
            </a:xfrm>
            <a:custGeom>
              <a:avLst/>
              <a:gdLst/>
              <a:ahLst/>
              <a:cxnLst/>
              <a:rect l="l" t="t" r="r" b="b"/>
              <a:pathLst>
                <a:path w="3408679" h="2092960">
                  <a:moveTo>
                    <a:pt x="0" y="1046293"/>
                  </a:moveTo>
                  <a:lnTo>
                    <a:pt x="2596" y="1046293"/>
                  </a:lnTo>
                  <a:lnTo>
                    <a:pt x="7843" y="1046293"/>
                  </a:lnTo>
                  <a:lnTo>
                    <a:pt x="13078" y="1046293"/>
                  </a:lnTo>
                  <a:lnTo>
                    <a:pt x="18325" y="1046293"/>
                  </a:lnTo>
                  <a:lnTo>
                    <a:pt x="23519" y="1046293"/>
                  </a:lnTo>
                  <a:lnTo>
                    <a:pt x="28754" y="1046293"/>
                  </a:lnTo>
                  <a:lnTo>
                    <a:pt x="34001" y="1046293"/>
                  </a:lnTo>
                  <a:lnTo>
                    <a:pt x="39236" y="1046293"/>
                  </a:lnTo>
                  <a:lnTo>
                    <a:pt x="44483" y="1046293"/>
                  </a:lnTo>
                  <a:lnTo>
                    <a:pt x="49718" y="1046293"/>
                  </a:lnTo>
                  <a:lnTo>
                    <a:pt x="54965" y="1046293"/>
                  </a:lnTo>
                  <a:lnTo>
                    <a:pt x="60200" y="1046293"/>
                  </a:lnTo>
                  <a:lnTo>
                    <a:pt x="65447" y="1046293"/>
                  </a:lnTo>
                  <a:lnTo>
                    <a:pt x="70640" y="1046293"/>
                  </a:lnTo>
                  <a:lnTo>
                    <a:pt x="75876" y="1046293"/>
                  </a:lnTo>
                  <a:lnTo>
                    <a:pt x="81122" y="1046293"/>
                  </a:lnTo>
                  <a:lnTo>
                    <a:pt x="86358" y="1046293"/>
                  </a:lnTo>
                  <a:lnTo>
                    <a:pt x="91604" y="1046293"/>
                  </a:lnTo>
                  <a:lnTo>
                    <a:pt x="96840" y="1046293"/>
                  </a:lnTo>
                  <a:lnTo>
                    <a:pt x="102086" y="1046293"/>
                  </a:lnTo>
                  <a:lnTo>
                    <a:pt x="107322" y="1046293"/>
                  </a:lnTo>
                  <a:lnTo>
                    <a:pt x="112568" y="1046293"/>
                  </a:lnTo>
                  <a:lnTo>
                    <a:pt x="117762" y="1046293"/>
                  </a:lnTo>
                  <a:lnTo>
                    <a:pt x="122998" y="1046293"/>
                  </a:lnTo>
                  <a:lnTo>
                    <a:pt x="128244" y="1046293"/>
                  </a:lnTo>
                  <a:lnTo>
                    <a:pt x="133480" y="1046293"/>
                  </a:lnTo>
                  <a:lnTo>
                    <a:pt x="138726" y="1046293"/>
                  </a:lnTo>
                  <a:lnTo>
                    <a:pt x="143962" y="1046293"/>
                  </a:lnTo>
                  <a:lnTo>
                    <a:pt x="149208" y="1046293"/>
                  </a:lnTo>
                  <a:lnTo>
                    <a:pt x="154444" y="1046293"/>
                  </a:lnTo>
                  <a:lnTo>
                    <a:pt x="159690" y="1046293"/>
                  </a:lnTo>
                  <a:lnTo>
                    <a:pt x="164884" y="1046293"/>
                  </a:lnTo>
                  <a:lnTo>
                    <a:pt x="170131" y="1046293"/>
                  </a:lnTo>
                  <a:lnTo>
                    <a:pt x="175366" y="1046293"/>
                  </a:lnTo>
                  <a:lnTo>
                    <a:pt x="180602" y="1046293"/>
                  </a:lnTo>
                  <a:lnTo>
                    <a:pt x="185848" y="1046293"/>
                  </a:lnTo>
                  <a:lnTo>
                    <a:pt x="191084" y="1046293"/>
                  </a:lnTo>
                  <a:lnTo>
                    <a:pt x="196330" y="1046293"/>
                  </a:lnTo>
                  <a:lnTo>
                    <a:pt x="201566" y="1046293"/>
                  </a:lnTo>
                  <a:lnTo>
                    <a:pt x="206812" y="1046293"/>
                  </a:lnTo>
                  <a:lnTo>
                    <a:pt x="212006" y="1046293"/>
                  </a:lnTo>
                  <a:lnTo>
                    <a:pt x="217252" y="1046293"/>
                  </a:lnTo>
                  <a:lnTo>
                    <a:pt x="222488" y="1046293"/>
                  </a:lnTo>
                  <a:lnTo>
                    <a:pt x="227724" y="1046293"/>
                  </a:lnTo>
                  <a:lnTo>
                    <a:pt x="232970" y="1046293"/>
                  </a:lnTo>
                  <a:lnTo>
                    <a:pt x="238206" y="1046293"/>
                  </a:lnTo>
                  <a:lnTo>
                    <a:pt x="243452" y="1046293"/>
                  </a:lnTo>
                  <a:lnTo>
                    <a:pt x="248688" y="1046293"/>
                  </a:lnTo>
                  <a:lnTo>
                    <a:pt x="253934" y="1046293"/>
                  </a:lnTo>
                  <a:lnTo>
                    <a:pt x="259128" y="1046293"/>
                  </a:lnTo>
                  <a:lnTo>
                    <a:pt x="264374" y="1046293"/>
                  </a:lnTo>
                  <a:lnTo>
                    <a:pt x="269610" y="1046293"/>
                  </a:lnTo>
                  <a:lnTo>
                    <a:pt x="274856" y="1046293"/>
                  </a:lnTo>
                  <a:lnTo>
                    <a:pt x="280092" y="1046293"/>
                  </a:lnTo>
                  <a:lnTo>
                    <a:pt x="285328" y="1046293"/>
                  </a:lnTo>
                  <a:lnTo>
                    <a:pt x="290574" y="1046293"/>
                  </a:lnTo>
                  <a:lnTo>
                    <a:pt x="295810" y="1046293"/>
                  </a:lnTo>
                  <a:lnTo>
                    <a:pt x="301056" y="1046293"/>
                  </a:lnTo>
                  <a:lnTo>
                    <a:pt x="306250" y="1046293"/>
                  </a:lnTo>
                  <a:lnTo>
                    <a:pt x="311496" y="1046293"/>
                  </a:lnTo>
                  <a:lnTo>
                    <a:pt x="316732" y="1046293"/>
                  </a:lnTo>
                  <a:lnTo>
                    <a:pt x="321978" y="1046293"/>
                  </a:lnTo>
                  <a:lnTo>
                    <a:pt x="327214" y="1046293"/>
                  </a:lnTo>
                  <a:lnTo>
                    <a:pt x="332450" y="1046293"/>
                  </a:lnTo>
                  <a:lnTo>
                    <a:pt x="337696" y="1046293"/>
                  </a:lnTo>
                  <a:lnTo>
                    <a:pt x="342932" y="1046293"/>
                  </a:lnTo>
                  <a:lnTo>
                    <a:pt x="348178" y="1046293"/>
                  </a:lnTo>
                  <a:lnTo>
                    <a:pt x="353372" y="1046293"/>
                  </a:lnTo>
                  <a:lnTo>
                    <a:pt x="358618" y="1046293"/>
                  </a:lnTo>
                  <a:lnTo>
                    <a:pt x="363854" y="1046293"/>
                  </a:lnTo>
                  <a:lnTo>
                    <a:pt x="369100" y="1046293"/>
                  </a:lnTo>
                  <a:lnTo>
                    <a:pt x="374336" y="1046293"/>
                  </a:lnTo>
                  <a:lnTo>
                    <a:pt x="379582" y="1046293"/>
                  </a:lnTo>
                  <a:lnTo>
                    <a:pt x="384818" y="1046293"/>
                  </a:lnTo>
                  <a:lnTo>
                    <a:pt x="390054" y="1046293"/>
                  </a:lnTo>
                  <a:lnTo>
                    <a:pt x="395300" y="1046293"/>
                  </a:lnTo>
                  <a:lnTo>
                    <a:pt x="400494" y="1046293"/>
                  </a:lnTo>
                  <a:lnTo>
                    <a:pt x="405740" y="1046293"/>
                  </a:lnTo>
                  <a:lnTo>
                    <a:pt x="410976" y="1046293"/>
                  </a:lnTo>
                  <a:lnTo>
                    <a:pt x="416222" y="1046293"/>
                  </a:lnTo>
                  <a:lnTo>
                    <a:pt x="421458" y="1046293"/>
                  </a:lnTo>
                  <a:lnTo>
                    <a:pt x="426704" y="1046293"/>
                  </a:lnTo>
                  <a:lnTo>
                    <a:pt x="431940" y="1046293"/>
                  </a:lnTo>
                  <a:lnTo>
                    <a:pt x="437176" y="1046293"/>
                  </a:lnTo>
                  <a:lnTo>
                    <a:pt x="442422" y="1046293"/>
                  </a:lnTo>
                  <a:lnTo>
                    <a:pt x="447616" y="1046293"/>
                  </a:lnTo>
                  <a:lnTo>
                    <a:pt x="452862" y="1046293"/>
                  </a:lnTo>
                  <a:lnTo>
                    <a:pt x="458098" y="1046293"/>
                  </a:lnTo>
                  <a:lnTo>
                    <a:pt x="463344" y="1046293"/>
                  </a:lnTo>
                  <a:lnTo>
                    <a:pt x="468580" y="1046293"/>
                  </a:lnTo>
                  <a:lnTo>
                    <a:pt x="473826" y="1046293"/>
                  </a:lnTo>
                  <a:lnTo>
                    <a:pt x="479072" y="1046293"/>
                  </a:lnTo>
                  <a:lnTo>
                    <a:pt x="484308" y="1046293"/>
                  </a:lnTo>
                  <a:lnTo>
                    <a:pt x="489544" y="1046293"/>
                  </a:lnTo>
                  <a:lnTo>
                    <a:pt x="494779" y="1046293"/>
                  </a:lnTo>
                  <a:lnTo>
                    <a:pt x="500015" y="1046293"/>
                  </a:lnTo>
                  <a:lnTo>
                    <a:pt x="505251" y="1046293"/>
                  </a:lnTo>
                  <a:lnTo>
                    <a:pt x="510487" y="1046293"/>
                  </a:lnTo>
                  <a:lnTo>
                    <a:pt x="515723" y="1046293"/>
                  </a:lnTo>
                  <a:lnTo>
                    <a:pt x="520958" y="1046293"/>
                  </a:lnTo>
                  <a:lnTo>
                    <a:pt x="526194" y="1046293"/>
                  </a:lnTo>
                  <a:lnTo>
                    <a:pt x="531430" y="1046293"/>
                  </a:lnTo>
                  <a:lnTo>
                    <a:pt x="536666" y="1046293"/>
                  </a:lnTo>
                  <a:lnTo>
                    <a:pt x="541901" y="1046293"/>
                  </a:lnTo>
                  <a:lnTo>
                    <a:pt x="547137" y="1046293"/>
                  </a:lnTo>
                  <a:lnTo>
                    <a:pt x="552373" y="1046293"/>
                  </a:lnTo>
                  <a:lnTo>
                    <a:pt x="557609" y="1046293"/>
                  </a:lnTo>
                  <a:lnTo>
                    <a:pt x="562844" y="1046293"/>
                  </a:lnTo>
                  <a:lnTo>
                    <a:pt x="568080" y="1046293"/>
                  </a:lnTo>
                  <a:lnTo>
                    <a:pt x="573316" y="1046293"/>
                  </a:lnTo>
                  <a:lnTo>
                    <a:pt x="578552" y="1046293"/>
                  </a:lnTo>
                  <a:lnTo>
                    <a:pt x="583787" y="1046293"/>
                  </a:lnTo>
                  <a:lnTo>
                    <a:pt x="589023" y="1046293"/>
                  </a:lnTo>
                  <a:lnTo>
                    <a:pt x="594259" y="1046293"/>
                  </a:lnTo>
                  <a:lnTo>
                    <a:pt x="599495" y="1046293"/>
                  </a:lnTo>
                  <a:lnTo>
                    <a:pt x="604731" y="1046293"/>
                  </a:lnTo>
                  <a:lnTo>
                    <a:pt x="609966" y="1046293"/>
                  </a:lnTo>
                  <a:lnTo>
                    <a:pt x="615202" y="1046293"/>
                  </a:lnTo>
                  <a:lnTo>
                    <a:pt x="620438" y="1046293"/>
                  </a:lnTo>
                  <a:lnTo>
                    <a:pt x="625674" y="1046293"/>
                  </a:lnTo>
                  <a:lnTo>
                    <a:pt x="630909" y="1046293"/>
                  </a:lnTo>
                  <a:lnTo>
                    <a:pt x="636145" y="1046293"/>
                  </a:lnTo>
                  <a:lnTo>
                    <a:pt x="641381" y="1046293"/>
                  </a:lnTo>
                  <a:lnTo>
                    <a:pt x="646617" y="1046293"/>
                  </a:lnTo>
                  <a:lnTo>
                    <a:pt x="651852" y="1046293"/>
                  </a:lnTo>
                  <a:lnTo>
                    <a:pt x="657088" y="1046293"/>
                  </a:lnTo>
                  <a:lnTo>
                    <a:pt x="662324" y="1046293"/>
                  </a:lnTo>
                  <a:lnTo>
                    <a:pt x="667560" y="1046293"/>
                  </a:lnTo>
                  <a:lnTo>
                    <a:pt x="672796" y="1046293"/>
                  </a:lnTo>
                  <a:lnTo>
                    <a:pt x="678031" y="1046293"/>
                  </a:lnTo>
                  <a:lnTo>
                    <a:pt x="683267" y="1046293"/>
                  </a:lnTo>
                  <a:lnTo>
                    <a:pt x="688503" y="1046293"/>
                  </a:lnTo>
                  <a:lnTo>
                    <a:pt x="693739" y="1046293"/>
                  </a:lnTo>
                  <a:lnTo>
                    <a:pt x="698974" y="1046293"/>
                  </a:lnTo>
                  <a:lnTo>
                    <a:pt x="704210" y="1046293"/>
                  </a:lnTo>
                  <a:lnTo>
                    <a:pt x="709446" y="1046293"/>
                  </a:lnTo>
                  <a:lnTo>
                    <a:pt x="714682" y="1046293"/>
                  </a:lnTo>
                  <a:lnTo>
                    <a:pt x="719917" y="1046293"/>
                  </a:lnTo>
                  <a:lnTo>
                    <a:pt x="725153" y="1046293"/>
                  </a:lnTo>
                  <a:lnTo>
                    <a:pt x="730389" y="1046293"/>
                  </a:lnTo>
                  <a:lnTo>
                    <a:pt x="735625" y="1046293"/>
                  </a:lnTo>
                  <a:lnTo>
                    <a:pt x="740860" y="1046293"/>
                  </a:lnTo>
                  <a:lnTo>
                    <a:pt x="746096" y="1046293"/>
                  </a:lnTo>
                  <a:lnTo>
                    <a:pt x="751332" y="1046293"/>
                  </a:lnTo>
                  <a:lnTo>
                    <a:pt x="756568" y="1046293"/>
                  </a:lnTo>
                  <a:lnTo>
                    <a:pt x="761804" y="1046293"/>
                  </a:lnTo>
                  <a:lnTo>
                    <a:pt x="767039" y="1046293"/>
                  </a:lnTo>
                  <a:lnTo>
                    <a:pt x="772275" y="1046293"/>
                  </a:lnTo>
                  <a:lnTo>
                    <a:pt x="777511" y="1046293"/>
                  </a:lnTo>
                  <a:lnTo>
                    <a:pt x="782747" y="1046293"/>
                  </a:lnTo>
                  <a:lnTo>
                    <a:pt x="787982" y="1046293"/>
                  </a:lnTo>
                  <a:lnTo>
                    <a:pt x="793218" y="1046293"/>
                  </a:lnTo>
                  <a:lnTo>
                    <a:pt x="798454" y="1046293"/>
                  </a:lnTo>
                  <a:lnTo>
                    <a:pt x="803690" y="1046293"/>
                  </a:lnTo>
                  <a:lnTo>
                    <a:pt x="808925" y="1046293"/>
                  </a:lnTo>
                  <a:lnTo>
                    <a:pt x="814161" y="1046293"/>
                  </a:lnTo>
                  <a:lnTo>
                    <a:pt x="819397" y="1046293"/>
                  </a:lnTo>
                  <a:lnTo>
                    <a:pt x="824633" y="1046293"/>
                  </a:lnTo>
                  <a:lnTo>
                    <a:pt x="829869" y="1046293"/>
                  </a:lnTo>
                  <a:lnTo>
                    <a:pt x="835104" y="1046293"/>
                  </a:lnTo>
                  <a:lnTo>
                    <a:pt x="840340" y="1046293"/>
                  </a:lnTo>
                  <a:lnTo>
                    <a:pt x="845576" y="1046293"/>
                  </a:lnTo>
                  <a:lnTo>
                    <a:pt x="850812" y="1046293"/>
                  </a:lnTo>
                  <a:lnTo>
                    <a:pt x="856047" y="1046293"/>
                  </a:lnTo>
                  <a:lnTo>
                    <a:pt x="861283" y="1046293"/>
                  </a:lnTo>
                  <a:lnTo>
                    <a:pt x="866519" y="1046293"/>
                  </a:lnTo>
                  <a:lnTo>
                    <a:pt x="871755" y="1046293"/>
                  </a:lnTo>
                  <a:lnTo>
                    <a:pt x="876990" y="1046293"/>
                  </a:lnTo>
                  <a:lnTo>
                    <a:pt x="882226" y="1046293"/>
                  </a:lnTo>
                  <a:lnTo>
                    <a:pt x="887462" y="1046293"/>
                  </a:lnTo>
                  <a:lnTo>
                    <a:pt x="892698" y="1046293"/>
                  </a:lnTo>
                  <a:lnTo>
                    <a:pt x="897933" y="1046293"/>
                  </a:lnTo>
                  <a:lnTo>
                    <a:pt x="903169" y="1046293"/>
                  </a:lnTo>
                  <a:lnTo>
                    <a:pt x="908405" y="1046293"/>
                  </a:lnTo>
                  <a:lnTo>
                    <a:pt x="913641" y="1046293"/>
                  </a:lnTo>
                  <a:lnTo>
                    <a:pt x="918877" y="1046293"/>
                  </a:lnTo>
                  <a:lnTo>
                    <a:pt x="924112" y="1046293"/>
                  </a:lnTo>
                  <a:lnTo>
                    <a:pt x="929348" y="1046293"/>
                  </a:lnTo>
                  <a:lnTo>
                    <a:pt x="934584" y="1046293"/>
                  </a:lnTo>
                  <a:lnTo>
                    <a:pt x="939820" y="1046293"/>
                  </a:lnTo>
                  <a:lnTo>
                    <a:pt x="945055" y="1046293"/>
                  </a:lnTo>
                  <a:lnTo>
                    <a:pt x="950291" y="1046293"/>
                  </a:lnTo>
                  <a:lnTo>
                    <a:pt x="955527" y="1046293"/>
                  </a:lnTo>
                  <a:lnTo>
                    <a:pt x="960763" y="1046293"/>
                  </a:lnTo>
                  <a:lnTo>
                    <a:pt x="965998" y="1046293"/>
                  </a:lnTo>
                  <a:lnTo>
                    <a:pt x="971234" y="1046293"/>
                  </a:lnTo>
                  <a:lnTo>
                    <a:pt x="976470" y="1046293"/>
                  </a:lnTo>
                  <a:lnTo>
                    <a:pt x="981706" y="1046293"/>
                  </a:lnTo>
                  <a:lnTo>
                    <a:pt x="986942" y="1046293"/>
                  </a:lnTo>
                  <a:lnTo>
                    <a:pt x="992177" y="1046293"/>
                  </a:lnTo>
                  <a:lnTo>
                    <a:pt x="997413" y="1046293"/>
                  </a:lnTo>
                  <a:lnTo>
                    <a:pt x="1002649" y="1046293"/>
                  </a:lnTo>
                  <a:lnTo>
                    <a:pt x="1007885" y="1046293"/>
                  </a:lnTo>
                  <a:lnTo>
                    <a:pt x="1013120" y="1046293"/>
                  </a:lnTo>
                  <a:lnTo>
                    <a:pt x="1018356" y="1046293"/>
                  </a:lnTo>
                  <a:lnTo>
                    <a:pt x="1023592" y="1046293"/>
                  </a:lnTo>
                  <a:lnTo>
                    <a:pt x="1028828" y="1046293"/>
                  </a:lnTo>
                  <a:lnTo>
                    <a:pt x="1034063" y="1046293"/>
                  </a:lnTo>
                  <a:lnTo>
                    <a:pt x="1039299" y="1046293"/>
                  </a:lnTo>
                  <a:lnTo>
                    <a:pt x="1044535" y="1046293"/>
                  </a:lnTo>
                  <a:lnTo>
                    <a:pt x="1049771" y="1046293"/>
                  </a:lnTo>
                  <a:lnTo>
                    <a:pt x="1055006" y="1046293"/>
                  </a:lnTo>
                  <a:lnTo>
                    <a:pt x="1060242" y="1046293"/>
                  </a:lnTo>
                  <a:lnTo>
                    <a:pt x="1065478" y="1046293"/>
                  </a:lnTo>
                  <a:lnTo>
                    <a:pt x="1070714" y="1046293"/>
                  </a:lnTo>
                  <a:lnTo>
                    <a:pt x="1075950" y="1046293"/>
                  </a:lnTo>
                  <a:lnTo>
                    <a:pt x="1081185" y="1046293"/>
                  </a:lnTo>
                  <a:lnTo>
                    <a:pt x="1086421" y="1046293"/>
                  </a:lnTo>
                  <a:lnTo>
                    <a:pt x="1091657" y="1046293"/>
                  </a:lnTo>
                  <a:lnTo>
                    <a:pt x="1096893" y="1046293"/>
                  </a:lnTo>
                  <a:lnTo>
                    <a:pt x="1102128" y="1046293"/>
                  </a:lnTo>
                  <a:lnTo>
                    <a:pt x="1107364" y="1046293"/>
                  </a:lnTo>
                  <a:lnTo>
                    <a:pt x="1112600" y="1046293"/>
                  </a:lnTo>
                  <a:lnTo>
                    <a:pt x="1117836" y="1046293"/>
                  </a:lnTo>
                  <a:lnTo>
                    <a:pt x="1123071" y="1046293"/>
                  </a:lnTo>
                  <a:lnTo>
                    <a:pt x="1128307" y="1046293"/>
                  </a:lnTo>
                  <a:lnTo>
                    <a:pt x="1133543" y="1046293"/>
                  </a:lnTo>
                  <a:lnTo>
                    <a:pt x="1138779" y="1046293"/>
                  </a:lnTo>
                  <a:lnTo>
                    <a:pt x="1144015" y="1046293"/>
                  </a:lnTo>
                  <a:lnTo>
                    <a:pt x="1149250" y="1046293"/>
                  </a:lnTo>
                  <a:lnTo>
                    <a:pt x="1154486" y="1046293"/>
                  </a:lnTo>
                  <a:lnTo>
                    <a:pt x="1159722" y="1046293"/>
                  </a:lnTo>
                  <a:lnTo>
                    <a:pt x="1164958" y="1046293"/>
                  </a:lnTo>
                  <a:lnTo>
                    <a:pt x="1170193" y="1046293"/>
                  </a:lnTo>
                  <a:lnTo>
                    <a:pt x="1175429" y="1046293"/>
                  </a:lnTo>
                  <a:lnTo>
                    <a:pt x="1180665" y="1046293"/>
                  </a:lnTo>
                  <a:lnTo>
                    <a:pt x="1185901" y="1046293"/>
                  </a:lnTo>
                  <a:lnTo>
                    <a:pt x="1191136" y="1046293"/>
                  </a:lnTo>
                  <a:lnTo>
                    <a:pt x="1196372" y="1046293"/>
                  </a:lnTo>
                  <a:lnTo>
                    <a:pt x="1201608" y="1046293"/>
                  </a:lnTo>
                  <a:lnTo>
                    <a:pt x="1206844" y="1046293"/>
                  </a:lnTo>
                  <a:lnTo>
                    <a:pt x="1212079" y="1046293"/>
                  </a:lnTo>
                  <a:lnTo>
                    <a:pt x="1217315" y="1046293"/>
                  </a:lnTo>
                  <a:lnTo>
                    <a:pt x="1222551" y="1046293"/>
                  </a:lnTo>
                  <a:lnTo>
                    <a:pt x="1227787" y="1046293"/>
                  </a:lnTo>
                  <a:lnTo>
                    <a:pt x="1233023" y="1046293"/>
                  </a:lnTo>
                  <a:lnTo>
                    <a:pt x="1238258" y="1046293"/>
                  </a:lnTo>
                  <a:lnTo>
                    <a:pt x="1243494" y="1046293"/>
                  </a:lnTo>
                  <a:lnTo>
                    <a:pt x="1248730" y="1046293"/>
                  </a:lnTo>
                  <a:lnTo>
                    <a:pt x="1253966" y="1046293"/>
                  </a:lnTo>
                  <a:lnTo>
                    <a:pt x="1259201" y="1046293"/>
                  </a:lnTo>
                  <a:lnTo>
                    <a:pt x="1264437" y="1046293"/>
                  </a:lnTo>
                  <a:lnTo>
                    <a:pt x="1269673" y="1046293"/>
                  </a:lnTo>
                  <a:lnTo>
                    <a:pt x="1274909" y="1046293"/>
                  </a:lnTo>
                  <a:lnTo>
                    <a:pt x="1280144" y="1046293"/>
                  </a:lnTo>
                  <a:lnTo>
                    <a:pt x="1285380" y="1046293"/>
                  </a:lnTo>
                  <a:lnTo>
                    <a:pt x="1290616" y="1046293"/>
                  </a:lnTo>
                  <a:lnTo>
                    <a:pt x="1295852" y="1046293"/>
                  </a:lnTo>
                  <a:lnTo>
                    <a:pt x="1301088" y="1046293"/>
                  </a:lnTo>
                  <a:lnTo>
                    <a:pt x="1306323" y="1046293"/>
                  </a:lnTo>
                  <a:lnTo>
                    <a:pt x="1311559" y="1046293"/>
                  </a:lnTo>
                  <a:lnTo>
                    <a:pt x="1316795" y="1046293"/>
                  </a:lnTo>
                  <a:lnTo>
                    <a:pt x="1322031" y="1046293"/>
                  </a:lnTo>
                  <a:lnTo>
                    <a:pt x="1327266" y="1046293"/>
                  </a:lnTo>
                  <a:lnTo>
                    <a:pt x="1332502" y="1046293"/>
                  </a:lnTo>
                  <a:lnTo>
                    <a:pt x="1337738" y="1046293"/>
                  </a:lnTo>
                  <a:lnTo>
                    <a:pt x="1342974" y="1046293"/>
                  </a:lnTo>
                  <a:lnTo>
                    <a:pt x="1348209" y="1046293"/>
                  </a:lnTo>
                  <a:lnTo>
                    <a:pt x="1353445" y="1046293"/>
                  </a:lnTo>
                  <a:lnTo>
                    <a:pt x="1358681" y="1046293"/>
                  </a:lnTo>
                  <a:lnTo>
                    <a:pt x="1363917" y="1046293"/>
                  </a:lnTo>
                  <a:lnTo>
                    <a:pt x="1369152" y="1046293"/>
                  </a:lnTo>
                  <a:lnTo>
                    <a:pt x="1374388" y="1046293"/>
                  </a:lnTo>
                  <a:lnTo>
                    <a:pt x="1379624" y="1046293"/>
                  </a:lnTo>
                  <a:lnTo>
                    <a:pt x="1384860" y="1046293"/>
                  </a:lnTo>
                  <a:lnTo>
                    <a:pt x="1390096" y="1046293"/>
                  </a:lnTo>
                  <a:lnTo>
                    <a:pt x="1395331" y="1046293"/>
                  </a:lnTo>
                  <a:lnTo>
                    <a:pt x="1400567" y="1046293"/>
                  </a:lnTo>
                  <a:lnTo>
                    <a:pt x="1405803" y="1046293"/>
                  </a:lnTo>
                  <a:lnTo>
                    <a:pt x="1411039" y="1046293"/>
                  </a:lnTo>
                  <a:lnTo>
                    <a:pt x="1416274" y="1046293"/>
                  </a:lnTo>
                  <a:lnTo>
                    <a:pt x="1421510" y="1046293"/>
                  </a:lnTo>
                  <a:lnTo>
                    <a:pt x="1426746" y="1046293"/>
                  </a:lnTo>
                  <a:lnTo>
                    <a:pt x="1431982" y="1046293"/>
                  </a:lnTo>
                  <a:lnTo>
                    <a:pt x="1437217" y="1046293"/>
                  </a:lnTo>
                  <a:lnTo>
                    <a:pt x="1442453" y="1046293"/>
                  </a:lnTo>
                  <a:lnTo>
                    <a:pt x="1447689" y="1046293"/>
                  </a:lnTo>
                  <a:lnTo>
                    <a:pt x="1452925" y="1046293"/>
                  </a:lnTo>
                  <a:lnTo>
                    <a:pt x="1458161" y="1046293"/>
                  </a:lnTo>
                  <a:lnTo>
                    <a:pt x="1463396" y="1046293"/>
                  </a:lnTo>
                  <a:lnTo>
                    <a:pt x="1468632" y="1046293"/>
                  </a:lnTo>
                  <a:lnTo>
                    <a:pt x="1473868" y="1046293"/>
                  </a:lnTo>
                  <a:lnTo>
                    <a:pt x="1479104" y="1046293"/>
                  </a:lnTo>
                  <a:lnTo>
                    <a:pt x="1484339" y="1046293"/>
                  </a:lnTo>
                  <a:lnTo>
                    <a:pt x="1489575" y="1046293"/>
                  </a:lnTo>
                  <a:lnTo>
                    <a:pt x="1494811" y="1046293"/>
                  </a:lnTo>
                  <a:lnTo>
                    <a:pt x="1500047" y="1046293"/>
                  </a:lnTo>
                  <a:lnTo>
                    <a:pt x="1505282" y="1046293"/>
                  </a:lnTo>
                  <a:lnTo>
                    <a:pt x="1510518" y="1046293"/>
                  </a:lnTo>
                  <a:lnTo>
                    <a:pt x="1515754" y="1046293"/>
                  </a:lnTo>
                  <a:lnTo>
                    <a:pt x="1520990" y="1046293"/>
                  </a:lnTo>
                  <a:lnTo>
                    <a:pt x="1526225" y="1046293"/>
                  </a:lnTo>
                  <a:lnTo>
                    <a:pt x="1531461" y="1046293"/>
                  </a:lnTo>
                  <a:lnTo>
                    <a:pt x="1536697" y="1046293"/>
                  </a:lnTo>
                  <a:lnTo>
                    <a:pt x="1541933" y="1046293"/>
                  </a:lnTo>
                  <a:lnTo>
                    <a:pt x="1547169" y="1046293"/>
                  </a:lnTo>
                  <a:lnTo>
                    <a:pt x="1552404" y="1046293"/>
                  </a:lnTo>
                  <a:lnTo>
                    <a:pt x="1557640" y="1046293"/>
                  </a:lnTo>
                  <a:lnTo>
                    <a:pt x="1562876" y="1046293"/>
                  </a:lnTo>
                  <a:lnTo>
                    <a:pt x="1568112" y="1046293"/>
                  </a:lnTo>
                  <a:lnTo>
                    <a:pt x="1573347" y="1046293"/>
                  </a:lnTo>
                  <a:lnTo>
                    <a:pt x="1578583" y="1046293"/>
                  </a:lnTo>
                  <a:lnTo>
                    <a:pt x="1583819" y="1046293"/>
                  </a:lnTo>
                  <a:lnTo>
                    <a:pt x="1589055" y="1046293"/>
                  </a:lnTo>
                  <a:lnTo>
                    <a:pt x="1594290" y="1046293"/>
                  </a:lnTo>
                  <a:lnTo>
                    <a:pt x="1599526" y="1046293"/>
                  </a:lnTo>
                  <a:lnTo>
                    <a:pt x="1604762" y="1046293"/>
                  </a:lnTo>
                  <a:lnTo>
                    <a:pt x="1609998" y="1046293"/>
                  </a:lnTo>
                  <a:lnTo>
                    <a:pt x="1615234" y="1046293"/>
                  </a:lnTo>
                  <a:lnTo>
                    <a:pt x="1620469" y="1046293"/>
                  </a:lnTo>
                  <a:lnTo>
                    <a:pt x="1625705" y="1046293"/>
                  </a:lnTo>
                  <a:lnTo>
                    <a:pt x="1630941" y="1046293"/>
                  </a:lnTo>
                  <a:lnTo>
                    <a:pt x="1636177" y="1046293"/>
                  </a:lnTo>
                  <a:lnTo>
                    <a:pt x="1641412" y="1046293"/>
                  </a:lnTo>
                  <a:lnTo>
                    <a:pt x="1646648" y="1046293"/>
                  </a:lnTo>
                  <a:lnTo>
                    <a:pt x="1651884" y="1046293"/>
                  </a:lnTo>
                  <a:lnTo>
                    <a:pt x="1657120" y="1046293"/>
                  </a:lnTo>
                  <a:lnTo>
                    <a:pt x="1662355" y="1046293"/>
                  </a:lnTo>
                  <a:lnTo>
                    <a:pt x="1667591" y="1046293"/>
                  </a:lnTo>
                  <a:lnTo>
                    <a:pt x="1672827" y="1046293"/>
                  </a:lnTo>
                  <a:lnTo>
                    <a:pt x="1678063" y="1046293"/>
                  </a:lnTo>
                  <a:lnTo>
                    <a:pt x="1683298" y="1046293"/>
                  </a:lnTo>
                  <a:lnTo>
                    <a:pt x="1688534" y="1046293"/>
                  </a:lnTo>
                  <a:lnTo>
                    <a:pt x="1693770" y="1046293"/>
                  </a:lnTo>
                  <a:lnTo>
                    <a:pt x="1699006" y="1046293"/>
                  </a:lnTo>
                  <a:lnTo>
                    <a:pt x="1704242" y="1046293"/>
                  </a:lnTo>
                  <a:lnTo>
                    <a:pt x="1709477" y="918651"/>
                  </a:lnTo>
                  <a:lnTo>
                    <a:pt x="1709477" y="917603"/>
                  </a:lnTo>
                  <a:lnTo>
                    <a:pt x="1714713" y="789960"/>
                  </a:lnTo>
                  <a:lnTo>
                    <a:pt x="1714713" y="788912"/>
                  </a:lnTo>
                  <a:lnTo>
                    <a:pt x="1719949" y="661269"/>
                  </a:lnTo>
                  <a:lnTo>
                    <a:pt x="1719949" y="660221"/>
                  </a:lnTo>
                  <a:lnTo>
                    <a:pt x="1725185" y="532578"/>
                  </a:lnTo>
                  <a:lnTo>
                    <a:pt x="1725185" y="531530"/>
                  </a:lnTo>
                  <a:lnTo>
                    <a:pt x="1730420" y="403887"/>
                  </a:lnTo>
                  <a:lnTo>
                    <a:pt x="1730420" y="402839"/>
                  </a:lnTo>
                  <a:lnTo>
                    <a:pt x="1735656" y="275197"/>
                  </a:lnTo>
                  <a:lnTo>
                    <a:pt x="1735656" y="274149"/>
                  </a:lnTo>
                  <a:lnTo>
                    <a:pt x="1740892" y="146506"/>
                  </a:lnTo>
                  <a:lnTo>
                    <a:pt x="1740892" y="145458"/>
                  </a:lnTo>
                  <a:lnTo>
                    <a:pt x="1746128" y="17815"/>
                  </a:lnTo>
                  <a:lnTo>
                    <a:pt x="1746128" y="16767"/>
                  </a:lnTo>
                  <a:lnTo>
                    <a:pt x="1746861" y="0"/>
                  </a:lnTo>
                  <a:lnTo>
                    <a:pt x="1751363" y="0"/>
                  </a:lnTo>
                  <a:lnTo>
                    <a:pt x="1756599" y="0"/>
                  </a:lnTo>
                  <a:lnTo>
                    <a:pt x="1761835" y="0"/>
                  </a:lnTo>
                  <a:lnTo>
                    <a:pt x="1767071" y="0"/>
                  </a:lnTo>
                  <a:lnTo>
                    <a:pt x="1772307" y="0"/>
                  </a:lnTo>
                  <a:lnTo>
                    <a:pt x="1777542" y="0"/>
                  </a:lnTo>
                  <a:lnTo>
                    <a:pt x="1782778" y="0"/>
                  </a:lnTo>
                  <a:lnTo>
                    <a:pt x="1788014" y="0"/>
                  </a:lnTo>
                  <a:lnTo>
                    <a:pt x="1793250" y="93164"/>
                  </a:lnTo>
                  <a:lnTo>
                    <a:pt x="1793250" y="94212"/>
                  </a:lnTo>
                  <a:lnTo>
                    <a:pt x="1798485" y="220807"/>
                  </a:lnTo>
                  <a:lnTo>
                    <a:pt x="1798485" y="221855"/>
                  </a:lnTo>
                  <a:lnTo>
                    <a:pt x="1803721" y="349498"/>
                  </a:lnTo>
                  <a:lnTo>
                    <a:pt x="1803721" y="350546"/>
                  </a:lnTo>
                  <a:lnTo>
                    <a:pt x="1808957" y="478189"/>
                  </a:lnTo>
                  <a:lnTo>
                    <a:pt x="1808957" y="479237"/>
                  </a:lnTo>
                  <a:lnTo>
                    <a:pt x="1814193" y="606879"/>
                  </a:lnTo>
                  <a:lnTo>
                    <a:pt x="1814193" y="607927"/>
                  </a:lnTo>
                  <a:lnTo>
                    <a:pt x="1819428" y="735570"/>
                  </a:lnTo>
                  <a:lnTo>
                    <a:pt x="1819428" y="736618"/>
                  </a:lnTo>
                  <a:lnTo>
                    <a:pt x="1824664" y="864261"/>
                  </a:lnTo>
                  <a:lnTo>
                    <a:pt x="1824664" y="865309"/>
                  </a:lnTo>
                  <a:lnTo>
                    <a:pt x="1829900" y="992952"/>
                  </a:lnTo>
                  <a:lnTo>
                    <a:pt x="1829900" y="994000"/>
                  </a:lnTo>
                  <a:lnTo>
                    <a:pt x="1832099" y="1046293"/>
                  </a:lnTo>
                  <a:lnTo>
                    <a:pt x="1835136" y="1046293"/>
                  </a:lnTo>
                  <a:lnTo>
                    <a:pt x="1840371" y="1046293"/>
                  </a:lnTo>
                  <a:lnTo>
                    <a:pt x="1845607" y="1046293"/>
                  </a:lnTo>
                  <a:lnTo>
                    <a:pt x="1850843" y="1046293"/>
                  </a:lnTo>
                  <a:lnTo>
                    <a:pt x="1856079" y="1046293"/>
                  </a:lnTo>
                  <a:lnTo>
                    <a:pt x="1861315" y="1046293"/>
                  </a:lnTo>
                  <a:lnTo>
                    <a:pt x="1866550" y="1046293"/>
                  </a:lnTo>
                  <a:lnTo>
                    <a:pt x="1871786" y="1046293"/>
                  </a:lnTo>
                  <a:lnTo>
                    <a:pt x="1877022" y="1103827"/>
                  </a:lnTo>
                  <a:lnTo>
                    <a:pt x="1877022" y="1104875"/>
                  </a:lnTo>
                  <a:lnTo>
                    <a:pt x="1882258" y="1232623"/>
                  </a:lnTo>
                  <a:lnTo>
                    <a:pt x="1882258" y="1233671"/>
                  </a:lnTo>
                  <a:lnTo>
                    <a:pt x="1887493" y="1361313"/>
                  </a:lnTo>
                  <a:lnTo>
                    <a:pt x="1887493" y="1362361"/>
                  </a:lnTo>
                  <a:lnTo>
                    <a:pt x="1892729" y="1488956"/>
                  </a:lnTo>
                  <a:lnTo>
                    <a:pt x="1892729" y="1490004"/>
                  </a:lnTo>
                  <a:lnTo>
                    <a:pt x="1897965" y="1617647"/>
                  </a:lnTo>
                  <a:lnTo>
                    <a:pt x="1897965" y="1618695"/>
                  </a:lnTo>
                  <a:lnTo>
                    <a:pt x="1903201" y="1746327"/>
                  </a:lnTo>
                  <a:lnTo>
                    <a:pt x="1903201" y="1747375"/>
                  </a:lnTo>
                  <a:lnTo>
                    <a:pt x="1908436" y="1875029"/>
                  </a:lnTo>
                  <a:lnTo>
                    <a:pt x="1908436" y="1876066"/>
                  </a:lnTo>
                  <a:lnTo>
                    <a:pt x="1913672" y="2003720"/>
                  </a:lnTo>
                  <a:lnTo>
                    <a:pt x="1913672" y="2004767"/>
                  </a:lnTo>
                  <a:lnTo>
                    <a:pt x="1917233" y="2092661"/>
                  </a:lnTo>
                  <a:lnTo>
                    <a:pt x="1918908" y="2092661"/>
                  </a:lnTo>
                  <a:lnTo>
                    <a:pt x="1924144" y="2092661"/>
                  </a:lnTo>
                  <a:lnTo>
                    <a:pt x="1929380" y="2092661"/>
                  </a:lnTo>
                  <a:lnTo>
                    <a:pt x="1934615" y="2092661"/>
                  </a:lnTo>
                  <a:lnTo>
                    <a:pt x="1939851" y="2092661"/>
                  </a:lnTo>
                  <a:lnTo>
                    <a:pt x="1945087" y="2092661"/>
                  </a:lnTo>
                  <a:lnTo>
                    <a:pt x="1950323" y="2092661"/>
                  </a:lnTo>
                  <a:lnTo>
                    <a:pt x="1955558" y="2092661"/>
                  </a:lnTo>
                  <a:lnTo>
                    <a:pt x="1960794" y="2070685"/>
                  </a:lnTo>
                  <a:lnTo>
                    <a:pt x="1960794" y="2069637"/>
                  </a:lnTo>
                  <a:lnTo>
                    <a:pt x="1966030" y="1941994"/>
                  </a:lnTo>
                  <a:lnTo>
                    <a:pt x="1966030" y="1940946"/>
                  </a:lnTo>
                  <a:lnTo>
                    <a:pt x="1971266" y="1813293"/>
                  </a:lnTo>
                  <a:lnTo>
                    <a:pt x="1971266" y="1812245"/>
                  </a:lnTo>
                  <a:lnTo>
                    <a:pt x="1976501" y="1684612"/>
                  </a:lnTo>
                  <a:lnTo>
                    <a:pt x="1976501" y="1683564"/>
                  </a:lnTo>
                  <a:lnTo>
                    <a:pt x="1981737" y="1555922"/>
                  </a:lnTo>
                  <a:lnTo>
                    <a:pt x="1981737" y="1554874"/>
                  </a:lnTo>
                  <a:lnTo>
                    <a:pt x="1986973" y="1428279"/>
                  </a:lnTo>
                  <a:lnTo>
                    <a:pt x="1986973" y="1427231"/>
                  </a:lnTo>
                  <a:lnTo>
                    <a:pt x="1992209" y="1299588"/>
                  </a:lnTo>
                  <a:lnTo>
                    <a:pt x="1992209" y="1298540"/>
                  </a:lnTo>
                  <a:lnTo>
                    <a:pt x="1997444" y="1170792"/>
                  </a:lnTo>
                  <a:lnTo>
                    <a:pt x="1997444" y="1169744"/>
                  </a:lnTo>
                  <a:lnTo>
                    <a:pt x="2002471" y="1046293"/>
                  </a:lnTo>
                  <a:lnTo>
                    <a:pt x="2002680" y="1046293"/>
                  </a:lnTo>
                  <a:lnTo>
                    <a:pt x="2007916" y="1046293"/>
                  </a:lnTo>
                  <a:lnTo>
                    <a:pt x="2013152" y="1046293"/>
                  </a:lnTo>
                  <a:lnTo>
                    <a:pt x="2018388" y="1046293"/>
                  </a:lnTo>
                  <a:lnTo>
                    <a:pt x="2023623" y="1046293"/>
                  </a:lnTo>
                  <a:lnTo>
                    <a:pt x="2028859" y="1046293"/>
                  </a:lnTo>
                  <a:lnTo>
                    <a:pt x="2034095" y="1046293"/>
                  </a:lnTo>
                  <a:lnTo>
                    <a:pt x="2039331" y="1046293"/>
                  </a:lnTo>
                  <a:lnTo>
                    <a:pt x="2044566" y="1046293"/>
                  </a:lnTo>
                  <a:lnTo>
                    <a:pt x="2049802" y="1046293"/>
                  </a:lnTo>
                  <a:lnTo>
                    <a:pt x="2055038" y="1046293"/>
                  </a:lnTo>
                  <a:lnTo>
                    <a:pt x="2060274" y="1046293"/>
                  </a:lnTo>
                  <a:lnTo>
                    <a:pt x="2065509" y="1046293"/>
                  </a:lnTo>
                  <a:lnTo>
                    <a:pt x="2070745" y="1046293"/>
                  </a:lnTo>
                  <a:lnTo>
                    <a:pt x="2075981" y="1046293"/>
                  </a:lnTo>
                  <a:lnTo>
                    <a:pt x="2081217" y="1046293"/>
                  </a:lnTo>
                  <a:lnTo>
                    <a:pt x="2086453" y="1046293"/>
                  </a:lnTo>
                  <a:lnTo>
                    <a:pt x="2091688" y="1046293"/>
                  </a:lnTo>
                  <a:lnTo>
                    <a:pt x="2096924" y="1046293"/>
                  </a:lnTo>
                  <a:lnTo>
                    <a:pt x="2102160" y="1046293"/>
                  </a:lnTo>
                  <a:lnTo>
                    <a:pt x="2107396" y="1046293"/>
                  </a:lnTo>
                  <a:lnTo>
                    <a:pt x="2112631" y="1046293"/>
                  </a:lnTo>
                  <a:lnTo>
                    <a:pt x="2117867" y="1046293"/>
                  </a:lnTo>
                  <a:lnTo>
                    <a:pt x="2123103" y="1046293"/>
                  </a:lnTo>
                  <a:lnTo>
                    <a:pt x="2128339" y="1046293"/>
                  </a:lnTo>
                  <a:lnTo>
                    <a:pt x="2133574" y="1125834"/>
                  </a:lnTo>
                  <a:lnTo>
                    <a:pt x="2133574" y="1126882"/>
                  </a:lnTo>
                  <a:lnTo>
                    <a:pt x="2138810" y="1254525"/>
                  </a:lnTo>
                  <a:lnTo>
                    <a:pt x="2138810" y="1255573"/>
                  </a:lnTo>
                  <a:lnTo>
                    <a:pt x="2144046" y="1383216"/>
                  </a:lnTo>
                  <a:lnTo>
                    <a:pt x="2144046" y="1384264"/>
                  </a:lnTo>
                  <a:lnTo>
                    <a:pt x="2149282" y="1511907"/>
                  </a:lnTo>
                  <a:lnTo>
                    <a:pt x="2149282" y="1512955"/>
                  </a:lnTo>
                  <a:lnTo>
                    <a:pt x="2154517" y="1640598"/>
                  </a:lnTo>
                  <a:lnTo>
                    <a:pt x="2154517" y="1641646"/>
                  </a:lnTo>
                  <a:lnTo>
                    <a:pt x="2159753" y="1769341"/>
                  </a:lnTo>
                  <a:lnTo>
                    <a:pt x="2159753" y="1770389"/>
                  </a:lnTo>
                  <a:lnTo>
                    <a:pt x="2164989" y="1898042"/>
                  </a:lnTo>
                  <a:lnTo>
                    <a:pt x="2164989" y="1899090"/>
                  </a:lnTo>
                  <a:lnTo>
                    <a:pt x="2170225" y="2026743"/>
                  </a:lnTo>
                  <a:lnTo>
                    <a:pt x="2170225" y="2027791"/>
                  </a:lnTo>
                  <a:lnTo>
                    <a:pt x="2172947" y="2092661"/>
                  </a:lnTo>
                  <a:lnTo>
                    <a:pt x="2175461" y="2092661"/>
                  </a:lnTo>
                  <a:lnTo>
                    <a:pt x="2180696" y="2092661"/>
                  </a:lnTo>
                  <a:lnTo>
                    <a:pt x="2185932" y="2092661"/>
                  </a:lnTo>
                  <a:lnTo>
                    <a:pt x="2191168" y="2092661"/>
                  </a:lnTo>
                  <a:lnTo>
                    <a:pt x="2196404" y="2092661"/>
                  </a:lnTo>
                  <a:lnTo>
                    <a:pt x="2201639" y="2092661"/>
                  </a:lnTo>
                  <a:lnTo>
                    <a:pt x="2206875" y="2092661"/>
                  </a:lnTo>
                  <a:lnTo>
                    <a:pt x="2212111" y="2092661"/>
                  </a:lnTo>
                  <a:lnTo>
                    <a:pt x="2217347" y="2047671"/>
                  </a:lnTo>
                  <a:lnTo>
                    <a:pt x="2217347" y="2046623"/>
                  </a:lnTo>
                  <a:lnTo>
                    <a:pt x="2222582" y="1920018"/>
                  </a:lnTo>
                  <a:lnTo>
                    <a:pt x="2222582" y="1918970"/>
                  </a:lnTo>
                  <a:lnTo>
                    <a:pt x="2227818" y="1791317"/>
                  </a:lnTo>
                  <a:lnTo>
                    <a:pt x="2227818" y="1790269"/>
                  </a:lnTo>
                  <a:lnTo>
                    <a:pt x="2233054" y="1662605"/>
                  </a:lnTo>
                  <a:lnTo>
                    <a:pt x="2233054" y="1661557"/>
                  </a:lnTo>
                  <a:lnTo>
                    <a:pt x="2238290" y="1533914"/>
                  </a:lnTo>
                  <a:lnTo>
                    <a:pt x="2238290" y="1532866"/>
                  </a:lnTo>
                  <a:lnTo>
                    <a:pt x="2243526" y="1405223"/>
                  </a:lnTo>
                  <a:lnTo>
                    <a:pt x="2243526" y="1404175"/>
                  </a:lnTo>
                  <a:lnTo>
                    <a:pt x="2248761" y="1276533"/>
                  </a:lnTo>
                  <a:lnTo>
                    <a:pt x="2248761" y="1275485"/>
                  </a:lnTo>
                  <a:lnTo>
                    <a:pt x="2253997" y="1147842"/>
                  </a:lnTo>
                  <a:lnTo>
                    <a:pt x="2253997" y="1146794"/>
                  </a:lnTo>
                  <a:lnTo>
                    <a:pt x="2258081" y="1046293"/>
                  </a:lnTo>
                  <a:lnTo>
                    <a:pt x="2259233" y="1046293"/>
                  </a:lnTo>
                  <a:lnTo>
                    <a:pt x="2264469" y="1046293"/>
                  </a:lnTo>
                  <a:lnTo>
                    <a:pt x="2269704" y="1046293"/>
                  </a:lnTo>
                  <a:lnTo>
                    <a:pt x="2274940" y="1046293"/>
                  </a:lnTo>
                  <a:lnTo>
                    <a:pt x="2280176" y="1046293"/>
                  </a:lnTo>
                  <a:lnTo>
                    <a:pt x="2285412" y="1046293"/>
                  </a:lnTo>
                  <a:lnTo>
                    <a:pt x="2290647" y="1046293"/>
                  </a:lnTo>
                  <a:lnTo>
                    <a:pt x="2295883" y="1046293"/>
                  </a:lnTo>
                  <a:lnTo>
                    <a:pt x="2301119" y="1036862"/>
                  </a:lnTo>
                  <a:lnTo>
                    <a:pt x="2301119" y="1035814"/>
                  </a:lnTo>
                  <a:lnTo>
                    <a:pt x="2306355" y="908171"/>
                  </a:lnTo>
                  <a:lnTo>
                    <a:pt x="2306355" y="907123"/>
                  </a:lnTo>
                  <a:lnTo>
                    <a:pt x="2311590" y="780528"/>
                  </a:lnTo>
                  <a:lnTo>
                    <a:pt x="2311590" y="779480"/>
                  </a:lnTo>
                  <a:lnTo>
                    <a:pt x="2316826" y="651837"/>
                  </a:lnTo>
                  <a:lnTo>
                    <a:pt x="2316826" y="650789"/>
                  </a:lnTo>
                  <a:lnTo>
                    <a:pt x="2322062" y="523146"/>
                  </a:lnTo>
                  <a:lnTo>
                    <a:pt x="2322062" y="522099"/>
                  </a:lnTo>
                  <a:lnTo>
                    <a:pt x="2327298" y="394456"/>
                  </a:lnTo>
                  <a:lnTo>
                    <a:pt x="2327298" y="393408"/>
                  </a:lnTo>
                  <a:lnTo>
                    <a:pt x="2332534" y="265765"/>
                  </a:lnTo>
                  <a:lnTo>
                    <a:pt x="2332534" y="264717"/>
                  </a:lnTo>
                  <a:lnTo>
                    <a:pt x="2337769" y="137074"/>
                  </a:lnTo>
                  <a:lnTo>
                    <a:pt x="2337769" y="136026"/>
                  </a:lnTo>
                  <a:lnTo>
                    <a:pt x="2343005" y="8383"/>
                  </a:lnTo>
                  <a:lnTo>
                    <a:pt x="2343005" y="7335"/>
                  </a:lnTo>
                  <a:lnTo>
                    <a:pt x="2343319" y="0"/>
                  </a:lnTo>
                  <a:lnTo>
                    <a:pt x="2348241" y="0"/>
                  </a:lnTo>
                  <a:lnTo>
                    <a:pt x="2353477" y="0"/>
                  </a:lnTo>
                  <a:lnTo>
                    <a:pt x="2358712" y="0"/>
                  </a:lnTo>
                  <a:lnTo>
                    <a:pt x="2363948" y="0"/>
                  </a:lnTo>
                  <a:lnTo>
                    <a:pt x="2369184" y="0"/>
                  </a:lnTo>
                  <a:lnTo>
                    <a:pt x="2374420" y="0"/>
                  </a:lnTo>
                  <a:lnTo>
                    <a:pt x="2379655" y="0"/>
                  </a:lnTo>
                  <a:lnTo>
                    <a:pt x="2384891" y="0"/>
                  </a:lnTo>
                  <a:lnTo>
                    <a:pt x="2390127" y="102491"/>
                  </a:lnTo>
                  <a:lnTo>
                    <a:pt x="2390127" y="103539"/>
                  </a:lnTo>
                  <a:lnTo>
                    <a:pt x="2395363" y="231287"/>
                  </a:lnTo>
                  <a:lnTo>
                    <a:pt x="2395363" y="232230"/>
                  </a:lnTo>
                  <a:lnTo>
                    <a:pt x="2400599" y="359977"/>
                  </a:lnTo>
                  <a:lnTo>
                    <a:pt x="2400599" y="361025"/>
                  </a:lnTo>
                  <a:lnTo>
                    <a:pt x="2405834" y="487620"/>
                  </a:lnTo>
                  <a:lnTo>
                    <a:pt x="2405834" y="488668"/>
                  </a:lnTo>
                  <a:lnTo>
                    <a:pt x="2411070" y="616311"/>
                  </a:lnTo>
                  <a:lnTo>
                    <a:pt x="2411070" y="617359"/>
                  </a:lnTo>
                  <a:lnTo>
                    <a:pt x="2416306" y="745002"/>
                  </a:lnTo>
                  <a:lnTo>
                    <a:pt x="2416306" y="746050"/>
                  </a:lnTo>
                  <a:lnTo>
                    <a:pt x="2421542" y="873693"/>
                  </a:lnTo>
                  <a:lnTo>
                    <a:pt x="2421542" y="874741"/>
                  </a:lnTo>
                  <a:lnTo>
                    <a:pt x="2426777" y="1002383"/>
                  </a:lnTo>
                  <a:lnTo>
                    <a:pt x="2426777" y="1003431"/>
                  </a:lnTo>
                  <a:lnTo>
                    <a:pt x="2428558" y="1046293"/>
                  </a:lnTo>
                  <a:lnTo>
                    <a:pt x="2432013" y="1046293"/>
                  </a:lnTo>
                  <a:lnTo>
                    <a:pt x="2437249" y="1046293"/>
                  </a:lnTo>
                  <a:lnTo>
                    <a:pt x="2442485" y="1046293"/>
                  </a:lnTo>
                  <a:lnTo>
                    <a:pt x="2447720" y="1046293"/>
                  </a:lnTo>
                  <a:lnTo>
                    <a:pt x="2452956" y="1046293"/>
                  </a:lnTo>
                  <a:lnTo>
                    <a:pt x="2458192" y="1046293"/>
                  </a:lnTo>
                  <a:lnTo>
                    <a:pt x="2463428" y="1046293"/>
                  </a:lnTo>
                  <a:lnTo>
                    <a:pt x="2468663" y="1046293"/>
                  </a:lnTo>
                  <a:lnTo>
                    <a:pt x="2473899" y="1046293"/>
                  </a:lnTo>
                  <a:lnTo>
                    <a:pt x="2479135" y="1046293"/>
                  </a:lnTo>
                  <a:lnTo>
                    <a:pt x="2484371" y="1046293"/>
                  </a:lnTo>
                  <a:lnTo>
                    <a:pt x="2489607" y="1046293"/>
                  </a:lnTo>
                  <a:lnTo>
                    <a:pt x="2494842" y="1046293"/>
                  </a:lnTo>
                  <a:lnTo>
                    <a:pt x="2500078" y="1046293"/>
                  </a:lnTo>
                  <a:lnTo>
                    <a:pt x="2505314" y="1046293"/>
                  </a:lnTo>
                  <a:lnTo>
                    <a:pt x="2510550" y="1046293"/>
                  </a:lnTo>
                  <a:lnTo>
                    <a:pt x="2515785" y="1046293"/>
                  </a:lnTo>
                  <a:lnTo>
                    <a:pt x="2521021" y="1046293"/>
                  </a:lnTo>
                  <a:lnTo>
                    <a:pt x="2526257" y="1046293"/>
                  </a:lnTo>
                  <a:lnTo>
                    <a:pt x="2531493" y="1046293"/>
                  </a:lnTo>
                  <a:lnTo>
                    <a:pt x="2536728" y="1046293"/>
                  </a:lnTo>
                  <a:lnTo>
                    <a:pt x="2541964" y="1046293"/>
                  </a:lnTo>
                  <a:lnTo>
                    <a:pt x="2547200" y="1046293"/>
                  </a:lnTo>
                  <a:lnTo>
                    <a:pt x="2552436" y="1046293"/>
                  </a:lnTo>
                  <a:lnTo>
                    <a:pt x="2557672" y="1046293"/>
                  </a:lnTo>
                  <a:lnTo>
                    <a:pt x="2562907" y="1046293"/>
                  </a:lnTo>
                  <a:lnTo>
                    <a:pt x="2568143" y="1046293"/>
                  </a:lnTo>
                  <a:lnTo>
                    <a:pt x="2573379" y="1046293"/>
                  </a:lnTo>
                  <a:lnTo>
                    <a:pt x="2578615" y="1046293"/>
                  </a:lnTo>
                  <a:lnTo>
                    <a:pt x="2583850" y="1046293"/>
                  </a:lnTo>
                  <a:lnTo>
                    <a:pt x="2589086" y="1046293"/>
                  </a:lnTo>
                  <a:lnTo>
                    <a:pt x="2594322" y="1046293"/>
                  </a:lnTo>
                  <a:lnTo>
                    <a:pt x="2599558" y="1046293"/>
                  </a:lnTo>
                  <a:lnTo>
                    <a:pt x="2604793" y="1046293"/>
                  </a:lnTo>
                  <a:lnTo>
                    <a:pt x="2610029" y="1046293"/>
                  </a:lnTo>
                  <a:lnTo>
                    <a:pt x="2615265" y="1046293"/>
                  </a:lnTo>
                  <a:lnTo>
                    <a:pt x="2620501" y="1046293"/>
                  </a:lnTo>
                  <a:lnTo>
                    <a:pt x="2625736" y="1046293"/>
                  </a:lnTo>
                  <a:lnTo>
                    <a:pt x="2630972" y="1046293"/>
                  </a:lnTo>
                  <a:lnTo>
                    <a:pt x="2636208" y="1046293"/>
                  </a:lnTo>
                  <a:lnTo>
                    <a:pt x="2641444" y="1046293"/>
                  </a:lnTo>
                  <a:lnTo>
                    <a:pt x="2646680" y="1046293"/>
                  </a:lnTo>
                  <a:lnTo>
                    <a:pt x="2651915" y="1046293"/>
                  </a:lnTo>
                  <a:lnTo>
                    <a:pt x="2657151" y="1046293"/>
                  </a:lnTo>
                  <a:lnTo>
                    <a:pt x="2662387" y="1046293"/>
                  </a:lnTo>
                  <a:lnTo>
                    <a:pt x="2667623" y="1046293"/>
                  </a:lnTo>
                  <a:lnTo>
                    <a:pt x="2672858" y="1046293"/>
                  </a:lnTo>
                  <a:lnTo>
                    <a:pt x="2678094" y="1046293"/>
                  </a:lnTo>
                  <a:lnTo>
                    <a:pt x="2683330" y="1046293"/>
                  </a:lnTo>
                  <a:lnTo>
                    <a:pt x="2688566" y="1046293"/>
                  </a:lnTo>
                  <a:lnTo>
                    <a:pt x="2693801" y="1046293"/>
                  </a:lnTo>
                  <a:lnTo>
                    <a:pt x="2699037" y="1046293"/>
                  </a:lnTo>
                  <a:lnTo>
                    <a:pt x="2704273" y="1046293"/>
                  </a:lnTo>
                  <a:lnTo>
                    <a:pt x="2709509" y="1046293"/>
                  </a:lnTo>
                  <a:lnTo>
                    <a:pt x="2714745" y="1046293"/>
                  </a:lnTo>
                  <a:lnTo>
                    <a:pt x="2719980" y="1046293"/>
                  </a:lnTo>
                  <a:lnTo>
                    <a:pt x="2725216" y="1046293"/>
                  </a:lnTo>
                  <a:lnTo>
                    <a:pt x="2730452" y="1046293"/>
                  </a:lnTo>
                  <a:lnTo>
                    <a:pt x="2735688" y="1046293"/>
                  </a:lnTo>
                  <a:lnTo>
                    <a:pt x="2740923" y="1046293"/>
                  </a:lnTo>
                  <a:lnTo>
                    <a:pt x="2746159" y="1046293"/>
                  </a:lnTo>
                  <a:lnTo>
                    <a:pt x="2751395" y="1046293"/>
                  </a:lnTo>
                  <a:lnTo>
                    <a:pt x="2756631" y="1046293"/>
                  </a:lnTo>
                  <a:lnTo>
                    <a:pt x="2761866" y="1046293"/>
                  </a:lnTo>
                  <a:lnTo>
                    <a:pt x="2767102" y="1046293"/>
                  </a:lnTo>
                  <a:lnTo>
                    <a:pt x="2772338" y="1046293"/>
                  </a:lnTo>
                  <a:lnTo>
                    <a:pt x="2777574" y="1046293"/>
                  </a:lnTo>
                  <a:lnTo>
                    <a:pt x="2782809" y="1046293"/>
                  </a:lnTo>
                  <a:lnTo>
                    <a:pt x="2788045" y="1046293"/>
                  </a:lnTo>
                  <a:lnTo>
                    <a:pt x="2793281" y="1046293"/>
                  </a:lnTo>
                  <a:lnTo>
                    <a:pt x="2798517" y="1046293"/>
                  </a:lnTo>
                  <a:lnTo>
                    <a:pt x="2803753" y="1046293"/>
                  </a:lnTo>
                  <a:lnTo>
                    <a:pt x="2808988" y="1046293"/>
                  </a:lnTo>
                  <a:lnTo>
                    <a:pt x="2814224" y="1046293"/>
                  </a:lnTo>
                  <a:lnTo>
                    <a:pt x="2819460" y="1046293"/>
                  </a:lnTo>
                  <a:lnTo>
                    <a:pt x="2824696" y="1046293"/>
                  </a:lnTo>
                  <a:lnTo>
                    <a:pt x="2829931" y="1046293"/>
                  </a:lnTo>
                  <a:lnTo>
                    <a:pt x="2835167" y="1046293"/>
                  </a:lnTo>
                  <a:lnTo>
                    <a:pt x="2840403" y="1046293"/>
                  </a:lnTo>
                  <a:lnTo>
                    <a:pt x="2845639" y="1046293"/>
                  </a:lnTo>
                  <a:lnTo>
                    <a:pt x="2850874" y="1046293"/>
                  </a:lnTo>
                  <a:lnTo>
                    <a:pt x="2856110" y="1046293"/>
                  </a:lnTo>
                  <a:lnTo>
                    <a:pt x="2861346" y="1046293"/>
                  </a:lnTo>
                  <a:lnTo>
                    <a:pt x="2866582" y="1046293"/>
                  </a:lnTo>
                  <a:lnTo>
                    <a:pt x="2871818" y="1046293"/>
                  </a:lnTo>
                  <a:lnTo>
                    <a:pt x="2877053" y="1046293"/>
                  </a:lnTo>
                  <a:lnTo>
                    <a:pt x="2882289" y="1046293"/>
                  </a:lnTo>
                  <a:lnTo>
                    <a:pt x="2887525" y="1046293"/>
                  </a:lnTo>
                  <a:lnTo>
                    <a:pt x="2892761" y="1046293"/>
                  </a:lnTo>
                  <a:lnTo>
                    <a:pt x="2897996" y="1046293"/>
                  </a:lnTo>
                  <a:lnTo>
                    <a:pt x="2903232" y="1046293"/>
                  </a:lnTo>
                  <a:lnTo>
                    <a:pt x="2908468" y="1046293"/>
                  </a:lnTo>
                  <a:lnTo>
                    <a:pt x="2913704" y="1046293"/>
                  </a:lnTo>
                  <a:lnTo>
                    <a:pt x="2918939" y="1046293"/>
                  </a:lnTo>
                  <a:lnTo>
                    <a:pt x="2924175" y="1046293"/>
                  </a:lnTo>
                  <a:lnTo>
                    <a:pt x="2929411" y="1046293"/>
                  </a:lnTo>
                  <a:lnTo>
                    <a:pt x="2934647" y="1046293"/>
                  </a:lnTo>
                  <a:lnTo>
                    <a:pt x="2939882" y="1046293"/>
                  </a:lnTo>
                  <a:lnTo>
                    <a:pt x="2945118" y="1046293"/>
                  </a:lnTo>
                  <a:lnTo>
                    <a:pt x="2950354" y="1046293"/>
                  </a:lnTo>
                  <a:lnTo>
                    <a:pt x="2955590" y="1046293"/>
                  </a:lnTo>
                  <a:lnTo>
                    <a:pt x="2960826" y="1046293"/>
                  </a:lnTo>
                  <a:lnTo>
                    <a:pt x="2966061" y="1046293"/>
                  </a:lnTo>
                  <a:lnTo>
                    <a:pt x="2971297" y="1046293"/>
                  </a:lnTo>
                  <a:lnTo>
                    <a:pt x="2976533" y="1046293"/>
                  </a:lnTo>
                  <a:lnTo>
                    <a:pt x="2981769" y="1046293"/>
                  </a:lnTo>
                  <a:lnTo>
                    <a:pt x="2987004" y="1046293"/>
                  </a:lnTo>
                  <a:lnTo>
                    <a:pt x="2992240" y="1046293"/>
                  </a:lnTo>
                  <a:lnTo>
                    <a:pt x="2997476" y="1046293"/>
                  </a:lnTo>
                  <a:lnTo>
                    <a:pt x="3002712" y="1046293"/>
                  </a:lnTo>
                  <a:lnTo>
                    <a:pt x="3007947" y="1046293"/>
                  </a:lnTo>
                  <a:lnTo>
                    <a:pt x="3013183" y="1046293"/>
                  </a:lnTo>
                  <a:lnTo>
                    <a:pt x="3018419" y="1046293"/>
                  </a:lnTo>
                  <a:lnTo>
                    <a:pt x="3023655" y="1046293"/>
                  </a:lnTo>
                  <a:lnTo>
                    <a:pt x="3028891" y="1046293"/>
                  </a:lnTo>
                  <a:lnTo>
                    <a:pt x="3034126" y="1046293"/>
                  </a:lnTo>
                  <a:lnTo>
                    <a:pt x="3039362" y="1046293"/>
                  </a:lnTo>
                  <a:lnTo>
                    <a:pt x="3044598" y="1046293"/>
                  </a:lnTo>
                  <a:lnTo>
                    <a:pt x="3049834" y="1046293"/>
                  </a:lnTo>
                  <a:lnTo>
                    <a:pt x="3055069" y="1046293"/>
                  </a:lnTo>
                  <a:lnTo>
                    <a:pt x="3060305" y="1046293"/>
                  </a:lnTo>
                  <a:lnTo>
                    <a:pt x="3065541" y="1046293"/>
                  </a:lnTo>
                  <a:lnTo>
                    <a:pt x="3070777" y="1046293"/>
                  </a:lnTo>
                  <a:lnTo>
                    <a:pt x="3076012" y="1046293"/>
                  </a:lnTo>
                  <a:lnTo>
                    <a:pt x="3081248" y="1046293"/>
                  </a:lnTo>
                  <a:lnTo>
                    <a:pt x="3086484" y="1046293"/>
                  </a:lnTo>
                  <a:lnTo>
                    <a:pt x="3091720" y="1046293"/>
                  </a:lnTo>
                  <a:lnTo>
                    <a:pt x="3096955" y="1046293"/>
                  </a:lnTo>
                  <a:lnTo>
                    <a:pt x="3102191" y="1046293"/>
                  </a:lnTo>
                  <a:lnTo>
                    <a:pt x="3107427" y="1046293"/>
                  </a:lnTo>
                  <a:lnTo>
                    <a:pt x="3112663" y="1046293"/>
                  </a:lnTo>
                  <a:lnTo>
                    <a:pt x="3117899" y="1046293"/>
                  </a:lnTo>
                  <a:lnTo>
                    <a:pt x="3123134" y="1046293"/>
                  </a:lnTo>
                  <a:lnTo>
                    <a:pt x="3128370" y="1046293"/>
                  </a:lnTo>
                  <a:lnTo>
                    <a:pt x="3133606" y="1046293"/>
                  </a:lnTo>
                  <a:lnTo>
                    <a:pt x="3138842" y="1046293"/>
                  </a:lnTo>
                  <a:lnTo>
                    <a:pt x="3144077" y="1046293"/>
                  </a:lnTo>
                  <a:lnTo>
                    <a:pt x="3149313" y="1046293"/>
                  </a:lnTo>
                  <a:lnTo>
                    <a:pt x="3154549" y="1046293"/>
                  </a:lnTo>
                  <a:lnTo>
                    <a:pt x="3159785" y="1046293"/>
                  </a:lnTo>
                  <a:lnTo>
                    <a:pt x="3165020" y="1046293"/>
                  </a:lnTo>
                  <a:lnTo>
                    <a:pt x="3170256" y="1046293"/>
                  </a:lnTo>
                  <a:lnTo>
                    <a:pt x="3175492" y="1046293"/>
                  </a:lnTo>
                  <a:lnTo>
                    <a:pt x="3180728" y="1046293"/>
                  </a:lnTo>
                  <a:lnTo>
                    <a:pt x="3185964" y="1046293"/>
                  </a:lnTo>
                  <a:lnTo>
                    <a:pt x="3191199" y="1046293"/>
                  </a:lnTo>
                  <a:lnTo>
                    <a:pt x="3196435" y="1046293"/>
                  </a:lnTo>
                  <a:lnTo>
                    <a:pt x="3201671" y="1046293"/>
                  </a:lnTo>
                  <a:lnTo>
                    <a:pt x="3206907" y="1046293"/>
                  </a:lnTo>
                  <a:lnTo>
                    <a:pt x="3212142" y="1046293"/>
                  </a:lnTo>
                  <a:lnTo>
                    <a:pt x="3217378" y="1046293"/>
                  </a:lnTo>
                  <a:lnTo>
                    <a:pt x="3222614" y="1046293"/>
                  </a:lnTo>
                  <a:lnTo>
                    <a:pt x="3227850" y="1046293"/>
                  </a:lnTo>
                  <a:lnTo>
                    <a:pt x="3233085" y="1046293"/>
                  </a:lnTo>
                  <a:lnTo>
                    <a:pt x="3238321" y="1046293"/>
                  </a:lnTo>
                  <a:lnTo>
                    <a:pt x="3243557" y="1046293"/>
                  </a:lnTo>
                  <a:lnTo>
                    <a:pt x="3248793" y="1046293"/>
                  </a:lnTo>
                  <a:lnTo>
                    <a:pt x="3254028" y="1046293"/>
                  </a:lnTo>
                  <a:lnTo>
                    <a:pt x="3259264" y="1046293"/>
                  </a:lnTo>
                  <a:lnTo>
                    <a:pt x="3264500" y="1046293"/>
                  </a:lnTo>
                  <a:lnTo>
                    <a:pt x="3269736" y="1046293"/>
                  </a:lnTo>
                  <a:lnTo>
                    <a:pt x="3274972" y="1046293"/>
                  </a:lnTo>
                  <a:lnTo>
                    <a:pt x="3280207" y="1046293"/>
                  </a:lnTo>
                  <a:lnTo>
                    <a:pt x="3285443" y="1046293"/>
                  </a:lnTo>
                  <a:lnTo>
                    <a:pt x="3290679" y="1046293"/>
                  </a:lnTo>
                  <a:lnTo>
                    <a:pt x="3295915" y="1046293"/>
                  </a:lnTo>
                  <a:lnTo>
                    <a:pt x="3301150" y="1046293"/>
                  </a:lnTo>
                  <a:lnTo>
                    <a:pt x="3306386" y="1046293"/>
                  </a:lnTo>
                  <a:lnTo>
                    <a:pt x="3311622" y="1046293"/>
                  </a:lnTo>
                  <a:lnTo>
                    <a:pt x="3316858" y="1046293"/>
                  </a:lnTo>
                  <a:lnTo>
                    <a:pt x="3322093" y="1046293"/>
                  </a:lnTo>
                  <a:lnTo>
                    <a:pt x="3327329" y="1046293"/>
                  </a:lnTo>
                  <a:lnTo>
                    <a:pt x="3332565" y="1046293"/>
                  </a:lnTo>
                  <a:lnTo>
                    <a:pt x="3337801" y="1046293"/>
                  </a:lnTo>
                  <a:lnTo>
                    <a:pt x="3343037" y="1046293"/>
                  </a:lnTo>
                  <a:lnTo>
                    <a:pt x="3348272" y="1046293"/>
                  </a:lnTo>
                  <a:lnTo>
                    <a:pt x="3353508" y="1046293"/>
                  </a:lnTo>
                  <a:lnTo>
                    <a:pt x="3358744" y="1046293"/>
                  </a:lnTo>
                  <a:lnTo>
                    <a:pt x="3363980" y="1046293"/>
                  </a:lnTo>
                  <a:lnTo>
                    <a:pt x="3369215" y="1046293"/>
                  </a:lnTo>
                  <a:lnTo>
                    <a:pt x="3374451" y="1046293"/>
                  </a:lnTo>
                  <a:lnTo>
                    <a:pt x="3379687" y="1046293"/>
                  </a:lnTo>
                  <a:lnTo>
                    <a:pt x="3384923" y="1046293"/>
                  </a:lnTo>
                  <a:lnTo>
                    <a:pt x="3390158" y="1046293"/>
                  </a:lnTo>
                  <a:lnTo>
                    <a:pt x="3395394" y="1046293"/>
                  </a:lnTo>
                  <a:lnTo>
                    <a:pt x="3400630" y="1046293"/>
                  </a:lnTo>
                  <a:lnTo>
                    <a:pt x="3405866" y="1046293"/>
                  </a:lnTo>
                  <a:lnTo>
                    <a:pt x="3408484" y="1046293"/>
                  </a:lnTo>
                </a:path>
              </a:pathLst>
            </a:custGeom>
            <a:ln w="2095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018568" y="2613077"/>
              <a:ext cx="3408679" cy="2083435"/>
            </a:xfrm>
            <a:custGeom>
              <a:avLst/>
              <a:gdLst/>
              <a:ahLst/>
              <a:cxnLst/>
              <a:rect l="l" t="t" r="r" b="b"/>
              <a:pathLst>
                <a:path w="3408679" h="2083435">
                  <a:moveTo>
                    <a:pt x="0" y="1041473"/>
                  </a:moveTo>
                  <a:lnTo>
                    <a:pt x="2083" y="1041473"/>
                  </a:lnTo>
                  <a:lnTo>
                    <a:pt x="2596" y="1041473"/>
                  </a:lnTo>
                  <a:lnTo>
                    <a:pt x="7843" y="1041473"/>
                  </a:lnTo>
                  <a:lnTo>
                    <a:pt x="13078" y="1041473"/>
                  </a:lnTo>
                  <a:lnTo>
                    <a:pt x="18325" y="1041473"/>
                  </a:lnTo>
                  <a:lnTo>
                    <a:pt x="23519" y="1041473"/>
                  </a:lnTo>
                  <a:lnTo>
                    <a:pt x="28754" y="1041473"/>
                  </a:lnTo>
                  <a:lnTo>
                    <a:pt x="34001" y="1041473"/>
                  </a:lnTo>
                  <a:lnTo>
                    <a:pt x="39236" y="1041473"/>
                  </a:lnTo>
                  <a:lnTo>
                    <a:pt x="44483" y="1041473"/>
                  </a:lnTo>
                  <a:lnTo>
                    <a:pt x="49718" y="1041473"/>
                  </a:lnTo>
                  <a:lnTo>
                    <a:pt x="54965" y="1041473"/>
                  </a:lnTo>
                  <a:lnTo>
                    <a:pt x="60200" y="1041473"/>
                  </a:lnTo>
                  <a:lnTo>
                    <a:pt x="65447" y="1041473"/>
                  </a:lnTo>
                  <a:lnTo>
                    <a:pt x="70640" y="1041473"/>
                  </a:lnTo>
                  <a:lnTo>
                    <a:pt x="75876" y="1041473"/>
                  </a:lnTo>
                  <a:lnTo>
                    <a:pt x="81122" y="1041473"/>
                  </a:lnTo>
                  <a:lnTo>
                    <a:pt x="86358" y="1041473"/>
                  </a:lnTo>
                  <a:lnTo>
                    <a:pt x="91604" y="1041473"/>
                  </a:lnTo>
                  <a:lnTo>
                    <a:pt x="96840" y="1041473"/>
                  </a:lnTo>
                  <a:lnTo>
                    <a:pt x="102003" y="1041473"/>
                  </a:lnTo>
                  <a:lnTo>
                    <a:pt x="107238" y="1041473"/>
                  </a:lnTo>
                  <a:lnTo>
                    <a:pt x="112181" y="1041473"/>
                  </a:lnTo>
                  <a:lnTo>
                    <a:pt x="112568" y="1041473"/>
                  </a:lnTo>
                  <a:lnTo>
                    <a:pt x="117679" y="1041473"/>
                  </a:lnTo>
                  <a:lnTo>
                    <a:pt x="122192" y="1041473"/>
                  </a:lnTo>
                  <a:lnTo>
                    <a:pt x="122998" y="1041473"/>
                  </a:lnTo>
                  <a:lnTo>
                    <a:pt x="126370" y="1041473"/>
                  </a:lnTo>
                  <a:lnTo>
                    <a:pt x="128244" y="1041473"/>
                  </a:lnTo>
                  <a:lnTo>
                    <a:pt x="130632" y="1041473"/>
                  </a:lnTo>
                  <a:lnTo>
                    <a:pt x="133480" y="1041473"/>
                  </a:lnTo>
                  <a:lnTo>
                    <a:pt x="138213" y="1041473"/>
                  </a:lnTo>
                  <a:lnTo>
                    <a:pt x="138726" y="1041473"/>
                  </a:lnTo>
                  <a:lnTo>
                    <a:pt x="143962" y="1041473"/>
                  </a:lnTo>
                  <a:lnTo>
                    <a:pt x="146611" y="1041473"/>
                  </a:lnTo>
                  <a:lnTo>
                    <a:pt x="149208" y="1041473"/>
                  </a:lnTo>
                  <a:lnTo>
                    <a:pt x="154444" y="1041473"/>
                  </a:lnTo>
                  <a:lnTo>
                    <a:pt x="159690" y="1041473"/>
                  </a:lnTo>
                  <a:lnTo>
                    <a:pt x="164884" y="1041473"/>
                  </a:lnTo>
                  <a:lnTo>
                    <a:pt x="170131" y="1041473"/>
                  </a:lnTo>
                  <a:lnTo>
                    <a:pt x="175366" y="1041473"/>
                  </a:lnTo>
                  <a:lnTo>
                    <a:pt x="180602" y="1041473"/>
                  </a:lnTo>
                  <a:lnTo>
                    <a:pt x="185848" y="1041473"/>
                  </a:lnTo>
                  <a:lnTo>
                    <a:pt x="191084" y="1041473"/>
                  </a:lnTo>
                  <a:lnTo>
                    <a:pt x="196330" y="1041473"/>
                  </a:lnTo>
                  <a:lnTo>
                    <a:pt x="201566" y="1041473"/>
                  </a:lnTo>
                  <a:lnTo>
                    <a:pt x="206812" y="1041473"/>
                  </a:lnTo>
                  <a:lnTo>
                    <a:pt x="212006" y="1041473"/>
                  </a:lnTo>
                  <a:lnTo>
                    <a:pt x="217252" y="1041473"/>
                  </a:lnTo>
                  <a:lnTo>
                    <a:pt x="222488" y="1041473"/>
                  </a:lnTo>
                  <a:lnTo>
                    <a:pt x="227724" y="1041473"/>
                  </a:lnTo>
                  <a:lnTo>
                    <a:pt x="232970" y="1041473"/>
                  </a:lnTo>
                  <a:lnTo>
                    <a:pt x="238206" y="1041473"/>
                  </a:lnTo>
                  <a:lnTo>
                    <a:pt x="243452" y="1041473"/>
                  </a:lnTo>
                  <a:lnTo>
                    <a:pt x="248688" y="1041473"/>
                  </a:lnTo>
                  <a:lnTo>
                    <a:pt x="253934" y="1041473"/>
                  </a:lnTo>
                  <a:lnTo>
                    <a:pt x="259128" y="1041473"/>
                  </a:lnTo>
                  <a:lnTo>
                    <a:pt x="264374" y="1041473"/>
                  </a:lnTo>
                  <a:lnTo>
                    <a:pt x="269610" y="1041473"/>
                  </a:lnTo>
                  <a:lnTo>
                    <a:pt x="274856" y="1041473"/>
                  </a:lnTo>
                  <a:lnTo>
                    <a:pt x="280092" y="1041473"/>
                  </a:lnTo>
                  <a:lnTo>
                    <a:pt x="285328" y="1041473"/>
                  </a:lnTo>
                  <a:lnTo>
                    <a:pt x="290574" y="1041473"/>
                  </a:lnTo>
                  <a:lnTo>
                    <a:pt x="295810" y="1041473"/>
                  </a:lnTo>
                  <a:lnTo>
                    <a:pt x="301056" y="1041473"/>
                  </a:lnTo>
                  <a:lnTo>
                    <a:pt x="306250" y="1041473"/>
                  </a:lnTo>
                  <a:lnTo>
                    <a:pt x="311496" y="1041473"/>
                  </a:lnTo>
                  <a:lnTo>
                    <a:pt x="316732" y="1041473"/>
                  </a:lnTo>
                  <a:lnTo>
                    <a:pt x="321978" y="1041473"/>
                  </a:lnTo>
                  <a:lnTo>
                    <a:pt x="327214" y="1041473"/>
                  </a:lnTo>
                  <a:lnTo>
                    <a:pt x="332450" y="1041473"/>
                  </a:lnTo>
                  <a:lnTo>
                    <a:pt x="337696" y="1041473"/>
                  </a:lnTo>
                  <a:lnTo>
                    <a:pt x="342932" y="1041473"/>
                  </a:lnTo>
                  <a:lnTo>
                    <a:pt x="348178" y="1041473"/>
                  </a:lnTo>
                  <a:lnTo>
                    <a:pt x="353372" y="1041473"/>
                  </a:lnTo>
                  <a:lnTo>
                    <a:pt x="358618" y="1041473"/>
                  </a:lnTo>
                  <a:lnTo>
                    <a:pt x="363854" y="1041473"/>
                  </a:lnTo>
                  <a:lnTo>
                    <a:pt x="369100" y="1041473"/>
                  </a:lnTo>
                  <a:lnTo>
                    <a:pt x="374336" y="1041473"/>
                  </a:lnTo>
                  <a:lnTo>
                    <a:pt x="379582" y="1041473"/>
                  </a:lnTo>
                  <a:lnTo>
                    <a:pt x="384818" y="1041473"/>
                  </a:lnTo>
                  <a:lnTo>
                    <a:pt x="390054" y="1041473"/>
                  </a:lnTo>
                  <a:lnTo>
                    <a:pt x="395300" y="1041473"/>
                  </a:lnTo>
                  <a:lnTo>
                    <a:pt x="400494" y="1041473"/>
                  </a:lnTo>
                  <a:lnTo>
                    <a:pt x="405740" y="1041473"/>
                  </a:lnTo>
                  <a:lnTo>
                    <a:pt x="410976" y="1041473"/>
                  </a:lnTo>
                  <a:lnTo>
                    <a:pt x="416222" y="1041473"/>
                  </a:lnTo>
                  <a:lnTo>
                    <a:pt x="421458" y="1041473"/>
                  </a:lnTo>
                  <a:lnTo>
                    <a:pt x="426704" y="1041473"/>
                  </a:lnTo>
                  <a:lnTo>
                    <a:pt x="431940" y="1041473"/>
                  </a:lnTo>
                  <a:lnTo>
                    <a:pt x="437176" y="1041473"/>
                  </a:lnTo>
                  <a:lnTo>
                    <a:pt x="442422" y="1041473"/>
                  </a:lnTo>
                  <a:lnTo>
                    <a:pt x="447616" y="1041473"/>
                  </a:lnTo>
                  <a:lnTo>
                    <a:pt x="452862" y="1041473"/>
                  </a:lnTo>
                  <a:lnTo>
                    <a:pt x="458098" y="1041473"/>
                  </a:lnTo>
                  <a:lnTo>
                    <a:pt x="463344" y="1041473"/>
                  </a:lnTo>
                  <a:lnTo>
                    <a:pt x="468580" y="1041473"/>
                  </a:lnTo>
                  <a:lnTo>
                    <a:pt x="473826" y="1041473"/>
                  </a:lnTo>
                  <a:lnTo>
                    <a:pt x="479072" y="1041473"/>
                  </a:lnTo>
                  <a:lnTo>
                    <a:pt x="484308" y="1041473"/>
                  </a:lnTo>
                  <a:lnTo>
                    <a:pt x="489544" y="1041473"/>
                  </a:lnTo>
                  <a:lnTo>
                    <a:pt x="494779" y="1041473"/>
                  </a:lnTo>
                  <a:lnTo>
                    <a:pt x="500015" y="1041473"/>
                  </a:lnTo>
                  <a:lnTo>
                    <a:pt x="505251" y="1041473"/>
                  </a:lnTo>
                  <a:lnTo>
                    <a:pt x="510487" y="1041473"/>
                  </a:lnTo>
                  <a:lnTo>
                    <a:pt x="515723" y="1041473"/>
                  </a:lnTo>
                  <a:lnTo>
                    <a:pt x="520958" y="1041473"/>
                  </a:lnTo>
                  <a:lnTo>
                    <a:pt x="526194" y="1041473"/>
                  </a:lnTo>
                  <a:lnTo>
                    <a:pt x="531430" y="1041473"/>
                  </a:lnTo>
                  <a:lnTo>
                    <a:pt x="536666" y="1041473"/>
                  </a:lnTo>
                  <a:lnTo>
                    <a:pt x="541901" y="1041473"/>
                  </a:lnTo>
                  <a:lnTo>
                    <a:pt x="547137" y="1041473"/>
                  </a:lnTo>
                  <a:lnTo>
                    <a:pt x="552373" y="1041473"/>
                  </a:lnTo>
                  <a:lnTo>
                    <a:pt x="557609" y="1041473"/>
                  </a:lnTo>
                  <a:lnTo>
                    <a:pt x="562844" y="1041473"/>
                  </a:lnTo>
                  <a:lnTo>
                    <a:pt x="568080" y="1041473"/>
                  </a:lnTo>
                  <a:lnTo>
                    <a:pt x="573316" y="1041473"/>
                  </a:lnTo>
                  <a:lnTo>
                    <a:pt x="578552" y="1041473"/>
                  </a:lnTo>
                  <a:lnTo>
                    <a:pt x="583787" y="1041473"/>
                  </a:lnTo>
                  <a:lnTo>
                    <a:pt x="589023" y="1041473"/>
                  </a:lnTo>
                  <a:lnTo>
                    <a:pt x="594259" y="1041473"/>
                  </a:lnTo>
                  <a:lnTo>
                    <a:pt x="599495" y="1041473"/>
                  </a:lnTo>
                  <a:lnTo>
                    <a:pt x="604731" y="1041473"/>
                  </a:lnTo>
                  <a:lnTo>
                    <a:pt x="609966" y="1041473"/>
                  </a:lnTo>
                  <a:lnTo>
                    <a:pt x="615202" y="1041473"/>
                  </a:lnTo>
                  <a:lnTo>
                    <a:pt x="620438" y="1041473"/>
                  </a:lnTo>
                  <a:lnTo>
                    <a:pt x="625674" y="1041473"/>
                  </a:lnTo>
                  <a:lnTo>
                    <a:pt x="630909" y="1041473"/>
                  </a:lnTo>
                  <a:lnTo>
                    <a:pt x="636145" y="1041473"/>
                  </a:lnTo>
                  <a:lnTo>
                    <a:pt x="641381" y="1041473"/>
                  </a:lnTo>
                  <a:lnTo>
                    <a:pt x="646617" y="1041473"/>
                  </a:lnTo>
                  <a:lnTo>
                    <a:pt x="651852" y="1041473"/>
                  </a:lnTo>
                  <a:lnTo>
                    <a:pt x="657088" y="1041473"/>
                  </a:lnTo>
                  <a:lnTo>
                    <a:pt x="662324" y="1041473"/>
                  </a:lnTo>
                  <a:lnTo>
                    <a:pt x="667560" y="1041473"/>
                  </a:lnTo>
                  <a:lnTo>
                    <a:pt x="672796" y="1041473"/>
                  </a:lnTo>
                  <a:lnTo>
                    <a:pt x="678031" y="1041473"/>
                  </a:lnTo>
                  <a:lnTo>
                    <a:pt x="683267" y="1041473"/>
                  </a:lnTo>
                  <a:lnTo>
                    <a:pt x="688503" y="1041473"/>
                  </a:lnTo>
                  <a:lnTo>
                    <a:pt x="693739" y="1041473"/>
                  </a:lnTo>
                  <a:lnTo>
                    <a:pt x="698974" y="1041473"/>
                  </a:lnTo>
                  <a:lnTo>
                    <a:pt x="704210" y="1041473"/>
                  </a:lnTo>
                  <a:lnTo>
                    <a:pt x="709446" y="1041473"/>
                  </a:lnTo>
                  <a:lnTo>
                    <a:pt x="714682" y="1041473"/>
                  </a:lnTo>
                  <a:lnTo>
                    <a:pt x="719917" y="1041473"/>
                  </a:lnTo>
                  <a:lnTo>
                    <a:pt x="725153" y="1041473"/>
                  </a:lnTo>
                  <a:lnTo>
                    <a:pt x="730389" y="1041473"/>
                  </a:lnTo>
                  <a:lnTo>
                    <a:pt x="735625" y="1041473"/>
                  </a:lnTo>
                  <a:lnTo>
                    <a:pt x="740860" y="1041473"/>
                  </a:lnTo>
                  <a:lnTo>
                    <a:pt x="746096" y="1041473"/>
                  </a:lnTo>
                  <a:lnTo>
                    <a:pt x="751332" y="1041473"/>
                  </a:lnTo>
                  <a:lnTo>
                    <a:pt x="756568" y="1041473"/>
                  </a:lnTo>
                  <a:lnTo>
                    <a:pt x="761804" y="1041473"/>
                  </a:lnTo>
                  <a:lnTo>
                    <a:pt x="767039" y="1041473"/>
                  </a:lnTo>
                  <a:lnTo>
                    <a:pt x="772275" y="1041473"/>
                  </a:lnTo>
                  <a:lnTo>
                    <a:pt x="777511" y="1041473"/>
                  </a:lnTo>
                  <a:lnTo>
                    <a:pt x="782747" y="1041473"/>
                  </a:lnTo>
                  <a:lnTo>
                    <a:pt x="787982" y="1041473"/>
                  </a:lnTo>
                  <a:lnTo>
                    <a:pt x="793218" y="1041473"/>
                  </a:lnTo>
                  <a:lnTo>
                    <a:pt x="798454" y="1041473"/>
                  </a:lnTo>
                  <a:lnTo>
                    <a:pt x="803690" y="1041473"/>
                  </a:lnTo>
                  <a:lnTo>
                    <a:pt x="808925" y="1041473"/>
                  </a:lnTo>
                  <a:lnTo>
                    <a:pt x="814161" y="1041473"/>
                  </a:lnTo>
                  <a:lnTo>
                    <a:pt x="819397" y="1041473"/>
                  </a:lnTo>
                  <a:lnTo>
                    <a:pt x="824633" y="1041473"/>
                  </a:lnTo>
                  <a:lnTo>
                    <a:pt x="829869" y="1041473"/>
                  </a:lnTo>
                  <a:lnTo>
                    <a:pt x="835104" y="1041473"/>
                  </a:lnTo>
                  <a:lnTo>
                    <a:pt x="840340" y="1041473"/>
                  </a:lnTo>
                  <a:lnTo>
                    <a:pt x="845576" y="1041473"/>
                  </a:lnTo>
                  <a:lnTo>
                    <a:pt x="850812" y="1041473"/>
                  </a:lnTo>
                  <a:lnTo>
                    <a:pt x="856047" y="1041473"/>
                  </a:lnTo>
                  <a:lnTo>
                    <a:pt x="861283" y="1041473"/>
                  </a:lnTo>
                  <a:lnTo>
                    <a:pt x="866519" y="1041473"/>
                  </a:lnTo>
                  <a:lnTo>
                    <a:pt x="871755" y="1041473"/>
                  </a:lnTo>
                  <a:lnTo>
                    <a:pt x="876990" y="1041473"/>
                  </a:lnTo>
                  <a:lnTo>
                    <a:pt x="882226" y="1041473"/>
                  </a:lnTo>
                  <a:lnTo>
                    <a:pt x="887462" y="1041473"/>
                  </a:lnTo>
                  <a:lnTo>
                    <a:pt x="892698" y="1041473"/>
                  </a:lnTo>
                  <a:lnTo>
                    <a:pt x="897933" y="1041473"/>
                  </a:lnTo>
                  <a:lnTo>
                    <a:pt x="903169" y="1041473"/>
                  </a:lnTo>
                  <a:lnTo>
                    <a:pt x="908405" y="1041473"/>
                  </a:lnTo>
                  <a:lnTo>
                    <a:pt x="913641" y="1041473"/>
                  </a:lnTo>
                  <a:lnTo>
                    <a:pt x="918877" y="1041473"/>
                  </a:lnTo>
                  <a:lnTo>
                    <a:pt x="924112" y="1041473"/>
                  </a:lnTo>
                  <a:lnTo>
                    <a:pt x="929348" y="1041473"/>
                  </a:lnTo>
                  <a:lnTo>
                    <a:pt x="934584" y="1041473"/>
                  </a:lnTo>
                  <a:lnTo>
                    <a:pt x="939820" y="1041473"/>
                  </a:lnTo>
                  <a:lnTo>
                    <a:pt x="945055" y="1041473"/>
                  </a:lnTo>
                  <a:lnTo>
                    <a:pt x="950291" y="1041473"/>
                  </a:lnTo>
                  <a:lnTo>
                    <a:pt x="955527" y="1041473"/>
                  </a:lnTo>
                  <a:lnTo>
                    <a:pt x="960763" y="1041473"/>
                  </a:lnTo>
                  <a:lnTo>
                    <a:pt x="965998" y="1041473"/>
                  </a:lnTo>
                  <a:lnTo>
                    <a:pt x="971234" y="1041473"/>
                  </a:lnTo>
                  <a:lnTo>
                    <a:pt x="976470" y="1041473"/>
                  </a:lnTo>
                  <a:lnTo>
                    <a:pt x="981706" y="1041473"/>
                  </a:lnTo>
                  <a:lnTo>
                    <a:pt x="986942" y="1041473"/>
                  </a:lnTo>
                  <a:lnTo>
                    <a:pt x="992177" y="1041473"/>
                  </a:lnTo>
                  <a:lnTo>
                    <a:pt x="997413" y="1041473"/>
                  </a:lnTo>
                  <a:lnTo>
                    <a:pt x="1002649" y="1041473"/>
                  </a:lnTo>
                  <a:lnTo>
                    <a:pt x="1007885" y="1041473"/>
                  </a:lnTo>
                  <a:lnTo>
                    <a:pt x="1013120" y="1041473"/>
                  </a:lnTo>
                  <a:lnTo>
                    <a:pt x="1018356" y="1041473"/>
                  </a:lnTo>
                  <a:lnTo>
                    <a:pt x="1023592" y="1041473"/>
                  </a:lnTo>
                  <a:lnTo>
                    <a:pt x="1028828" y="1041473"/>
                  </a:lnTo>
                  <a:lnTo>
                    <a:pt x="1034063" y="1041473"/>
                  </a:lnTo>
                  <a:lnTo>
                    <a:pt x="1039299" y="1041473"/>
                  </a:lnTo>
                  <a:lnTo>
                    <a:pt x="1044535" y="1041473"/>
                  </a:lnTo>
                  <a:lnTo>
                    <a:pt x="1049771" y="1041473"/>
                  </a:lnTo>
                  <a:lnTo>
                    <a:pt x="1055006" y="1041473"/>
                  </a:lnTo>
                  <a:lnTo>
                    <a:pt x="1060242" y="1041473"/>
                  </a:lnTo>
                  <a:lnTo>
                    <a:pt x="1065478" y="1041473"/>
                  </a:lnTo>
                  <a:lnTo>
                    <a:pt x="1070714" y="1041473"/>
                  </a:lnTo>
                  <a:lnTo>
                    <a:pt x="1075950" y="1041473"/>
                  </a:lnTo>
                  <a:lnTo>
                    <a:pt x="1081185" y="1041473"/>
                  </a:lnTo>
                  <a:lnTo>
                    <a:pt x="1086421" y="1041473"/>
                  </a:lnTo>
                  <a:lnTo>
                    <a:pt x="1091657" y="1041473"/>
                  </a:lnTo>
                  <a:lnTo>
                    <a:pt x="1096893" y="1041473"/>
                  </a:lnTo>
                  <a:lnTo>
                    <a:pt x="1102128" y="1041473"/>
                  </a:lnTo>
                  <a:lnTo>
                    <a:pt x="1107364" y="1041473"/>
                  </a:lnTo>
                  <a:lnTo>
                    <a:pt x="1112600" y="1041473"/>
                  </a:lnTo>
                  <a:lnTo>
                    <a:pt x="1117836" y="1041473"/>
                  </a:lnTo>
                  <a:lnTo>
                    <a:pt x="1123071" y="1041473"/>
                  </a:lnTo>
                  <a:lnTo>
                    <a:pt x="1128307" y="1041473"/>
                  </a:lnTo>
                  <a:lnTo>
                    <a:pt x="1133543" y="1041473"/>
                  </a:lnTo>
                  <a:lnTo>
                    <a:pt x="1138779" y="1041473"/>
                  </a:lnTo>
                  <a:lnTo>
                    <a:pt x="1144015" y="1041473"/>
                  </a:lnTo>
                  <a:lnTo>
                    <a:pt x="1149250" y="1041473"/>
                  </a:lnTo>
                  <a:lnTo>
                    <a:pt x="1154486" y="1041473"/>
                  </a:lnTo>
                  <a:lnTo>
                    <a:pt x="1159722" y="1041473"/>
                  </a:lnTo>
                  <a:lnTo>
                    <a:pt x="1164958" y="1041473"/>
                  </a:lnTo>
                  <a:lnTo>
                    <a:pt x="1170193" y="1041473"/>
                  </a:lnTo>
                  <a:lnTo>
                    <a:pt x="1175429" y="1041473"/>
                  </a:lnTo>
                  <a:lnTo>
                    <a:pt x="1180665" y="1041473"/>
                  </a:lnTo>
                  <a:lnTo>
                    <a:pt x="1185901" y="1041473"/>
                  </a:lnTo>
                  <a:lnTo>
                    <a:pt x="1191136" y="1041473"/>
                  </a:lnTo>
                  <a:lnTo>
                    <a:pt x="1196372" y="1041473"/>
                  </a:lnTo>
                  <a:lnTo>
                    <a:pt x="1201608" y="1041473"/>
                  </a:lnTo>
                  <a:lnTo>
                    <a:pt x="1206844" y="1041473"/>
                  </a:lnTo>
                  <a:lnTo>
                    <a:pt x="1212079" y="1041473"/>
                  </a:lnTo>
                  <a:lnTo>
                    <a:pt x="1217315" y="1041473"/>
                  </a:lnTo>
                  <a:lnTo>
                    <a:pt x="1222551" y="1041473"/>
                  </a:lnTo>
                  <a:lnTo>
                    <a:pt x="1227787" y="1041473"/>
                  </a:lnTo>
                  <a:lnTo>
                    <a:pt x="1233023" y="1041473"/>
                  </a:lnTo>
                  <a:lnTo>
                    <a:pt x="1238258" y="1041473"/>
                  </a:lnTo>
                  <a:lnTo>
                    <a:pt x="1243494" y="1041473"/>
                  </a:lnTo>
                  <a:lnTo>
                    <a:pt x="1248730" y="1041473"/>
                  </a:lnTo>
                  <a:lnTo>
                    <a:pt x="1253966" y="1041473"/>
                  </a:lnTo>
                  <a:lnTo>
                    <a:pt x="1259201" y="1041473"/>
                  </a:lnTo>
                  <a:lnTo>
                    <a:pt x="1264437" y="1041473"/>
                  </a:lnTo>
                  <a:lnTo>
                    <a:pt x="1269673" y="1041473"/>
                  </a:lnTo>
                  <a:lnTo>
                    <a:pt x="1274909" y="1041473"/>
                  </a:lnTo>
                  <a:lnTo>
                    <a:pt x="1280144" y="1041473"/>
                  </a:lnTo>
                  <a:lnTo>
                    <a:pt x="1285380" y="1041473"/>
                  </a:lnTo>
                  <a:lnTo>
                    <a:pt x="1290616" y="1041473"/>
                  </a:lnTo>
                  <a:lnTo>
                    <a:pt x="1295852" y="1041473"/>
                  </a:lnTo>
                  <a:lnTo>
                    <a:pt x="1301088" y="1041473"/>
                  </a:lnTo>
                  <a:lnTo>
                    <a:pt x="1306323" y="1041473"/>
                  </a:lnTo>
                  <a:lnTo>
                    <a:pt x="1311559" y="1041473"/>
                  </a:lnTo>
                  <a:lnTo>
                    <a:pt x="1316795" y="1041473"/>
                  </a:lnTo>
                  <a:lnTo>
                    <a:pt x="1322031" y="1041473"/>
                  </a:lnTo>
                  <a:lnTo>
                    <a:pt x="1327266" y="1041473"/>
                  </a:lnTo>
                  <a:lnTo>
                    <a:pt x="1332502" y="1041473"/>
                  </a:lnTo>
                  <a:lnTo>
                    <a:pt x="1337738" y="1041473"/>
                  </a:lnTo>
                  <a:lnTo>
                    <a:pt x="1342974" y="1041473"/>
                  </a:lnTo>
                  <a:lnTo>
                    <a:pt x="1348209" y="1041473"/>
                  </a:lnTo>
                  <a:lnTo>
                    <a:pt x="1353445" y="1041473"/>
                  </a:lnTo>
                  <a:lnTo>
                    <a:pt x="1358681" y="1041473"/>
                  </a:lnTo>
                  <a:lnTo>
                    <a:pt x="1363917" y="1041473"/>
                  </a:lnTo>
                  <a:lnTo>
                    <a:pt x="1369152" y="1041473"/>
                  </a:lnTo>
                  <a:lnTo>
                    <a:pt x="1374388" y="1041473"/>
                  </a:lnTo>
                  <a:lnTo>
                    <a:pt x="1379624" y="1041473"/>
                  </a:lnTo>
                  <a:lnTo>
                    <a:pt x="1384860" y="1041473"/>
                  </a:lnTo>
                  <a:lnTo>
                    <a:pt x="1390096" y="1041473"/>
                  </a:lnTo>
                  <a:lnTo>
                    <a:pt x="1395331" y="1041473"/>
                  </a:lnTo>
                  <a:lnTo>
                    <a:pt x="1400567" y="1041473"/>
                  </a:lnTo>
                  <a:lnTo>
                    <a:pt x="1405803" y="1041473"/>
                  </a:lnTo>
                  <a:lnTo>
                    <a:pt x="1411039" y="1041473"/>
                  </a:lnTo>
                  <a:lnTo>
                    <a:pt x="1416274" y="1041473"/>
                  </a:lnTo>
                  <a:lnTo>
                    <a:pt x="1421510" y="1041473"/>
                  </a:lnTo>
                  <a:lnTo>
                    <a:pt x="1426746" y="1041473"/>
                  </a:lnTo>
                  <a:lnTo>
                    <a:pt x="1431982" y="1041473"/>
                  </a:lnTo>
                  <a:lnTo>
                    <a:pt x="1437217" y="1041473"/>
                  </a:lnTo>
                  <a:lnTo>
                    <a:pt x="1442453" y="1041473"/>
                  </a:lnTo>
                  <a:lnTo>
                    <a:pt x="1447689" y="1041473"/>
                  </a:lnTo>
                  <a:lnTo>
                    <a:pt x="1452925" y="1041473"/>
                  </a:lnTo>
                  <a:lnTo>
                    <a:pt x="1458161" y="1041473"/>
                  </a:lnTo>
                  <a:lnTo>
                    <a:pt x="1463396" y="1041473"/>
                  </a:lnTo>
                  <a:lnTo>
                    <a:pt x="1468632" y="1041473"/>
                  </a:lnTo>
                  <a:lnTo>
                    <a:pt x="1473868" y="1041473"/>
                  </a:lnTo>
                  <a:lnTo>
                    <a:pt x="1479104" y="1041473"/>
                  </a:lnTo>
                  <a:lnTo>
                    <a:pt x="1484339" y="1041473"/>
                  </a:lnTo>
                  <a:lnTo>
                    <a:pt x="1489575" y="1041473"/>
                  </a:lnTo>
                  <a:lnTo>
                    <a:pt x="1494811" y="1041473"/>
                  </a:lnTo>
                  <a:lnTo>
                    <a:pt x="1500047" y="1041473"/>
                  </a:lnTo>
                  <a:lnTo>
                    <a:pt x="1505282" y="1041473"/>
                  </a:lnTo>
                  <a:lnTo>
                    <a:pt x="1510518" y="1041473"/>
                  </a:lnTo>
                  <a:lnTo>
                    <a:pt x="1515754" y="1041473"/>
                  </a:lnTo>
                  <a:lnTo>
                    <a:pt x="1520990" y="1041473"/>
                  </a:lnTo>
                  <a:lnTo>
                    <a:pt x="1526225" y="1041473"/>
                  </a:lnTo>
                  <a:lnTo>
                    <a:pt x="1531461" y="1041473"/>
                  </a:lnTo>
                  <a:lnTo>
                    <a:pt x="1536697" y="1041473"/>
                  </a:lnTo>
                  <a:lnTo>
                    <a:pt x="1541933" y="1041473"/>
                  </a:lnTo>
                  <a:lnTo>
                    <a:pt x="1547169" y="1041473"/>
                  </a:lnTo>
                  <a:lnTo>
                    <a:pt x="1552404" y="1041473"/>
                  </a:lnTo>
                  <a:lnTo>
                    <a:pt x="1557640" y="1041473"/>
                  </a:lnTo>
                  <a:lnTo>
                    <a:pt x="1562876" y="1041473"/>
                  </a:lnTo>
                  <a:lnTo>
                    <a:pt x="1568112" y="1041473"/>
                  </a:lnTo>
                  <a:lnTo>
                    <a:pt x="1573347" y="1041473"/>
                  </a:lnTo>
                  <a:lnTo>
                    <a:pt x="1578583" y="1041473"/>
                  </a:lnTo>
                  <a:lnTo>
                    <a:pt x="1583819" y="1041473"/>
                  </a:lnTo>
                  <a:lnTo>
                    <a:pt x="1589055" y="1041473"/>
                  </a:lnTo>
                  <a:lnTo>
                    <a:pt x="1594290" y="1041473"/>
                  </a:lnTo>
                  <a:lnTo>
                    <a:pt x="1599526" y="1041473"/>
                  </a:lnTo>
                  <a:lnTo>
                    <a:pt x="1604762" y="1041473"/>
                  </a:lnTo>
                  <a:lnTo>
                    <a:pt x="1609998" y="1041473"/>
                  </a:lnTo>
                  <a:lnTo>
                    <a:pt x="1615234" y="1041473"/>
                  </a:lnTo>
                  <a:lnTo>
                    <a:pt x="1620469" y="1041473"/>
                  </a:lnTo>
                  <a:lnTo>
                    <a:pt x="1625705" y="1041473"/>
                  </a:lnTo>
                  <a:lnTo>
                    <a:pt x="1630941" y="1041473"/>
                  </a:lnTo>
                  <a:lnTo>
                    <a:pt x="1636177" y="1041473"/>
                  </a:lnTo>
                  <a:lnTo>
                    <a:pt x="1641412" y="1041473"/>
                  </a:lnTo>
                  <a:lnTo>
                    <a:pt x="1646648" y="1041473"/>
                  </a:lnTo>
                  <a:lnTo>
                    <a:pt x="1651884" y="1041473"/>
                  </a:lnTo>
                  <a:lnTo>
                    <a:pt x="1657120" y="1041473"/>
                  </a:lnTo>
                  <a:lnTo>
                    <a:pt x="1662355" y="1041473"/>
                  </a:lnTo>
                  <a:lnTo>
                    <a:pt x="1667591" y="1041473"/>
                  </a:lnTo>
                  <a:lnTo>
                    <a:pt x="1672827" y="1041473"/>
                  </a:lnTo>
                  <a:lnTo>
                    <a:pt x="1678063" y="1041473"/>
                  </a:lnTo>
                  <a:lnTo>
                    <a:pt x="1683298" y="1041473"/>
                  </a:lnTo>
                  <a:lnTo>
                    <a:pt x="1688534" y="1041473"/>
                  </a:lnTo>
                  <a:lnTo>
                    <a:pt x="1693770" y="1041473"/>
                  </a:lnTo>
                  <a:lnTo>
                    <a:pt x="1699006" y="1041473"/>
                  </a:lnTo>
                  <a:lnTo>
                    <a:pt x="1704242" y="1041473"/>
                  </a:lnTo>
                  <a:lnTo>
                    <a:pt x="1709477" y="1017684"/>
                  </a:lnTo>
                  <a:lnTo>
                    <a:pt x="1709477" y="1017265"/>
                  </a:lnTo>
                  <a:lnTo>
                    <a:pt x="1714713" y="954072"/>
                  </a:lnTo>
                  <a:lnTo>
                    <a:pt x="1714713" y="953443"/>
                  </a:lnTo>
                  <a:lnTo>
                    <a:pt x="1719949" y="865414"/>
                  </a:lnTo>
                  <a:lnTo>
                    <a:pt x="1719949" y="864680"/>
                  </a:lnTo>
                  <a:lnTo>
                    <a:pt x="1725185" y="761141"/>
                  </a:lnTo>
                  <a:lnTo>
                    <a:pt x="1725185" y="760302"/>
                  </a:lnTo>
                  <a:lnTo>
                    <a:pt x="1730420" y="647226"/>
                  </a:lnTo>
                  <a:lnTo>
                    <a:pt x="1730420" y="646283"/>
                  </a:lnTo>
                  <a:lnTo>
                    <a:pt x="1735656" y="527548"/>
                  </a:lnTo>
                  <a:lnTo>
                    <a:pt x="1735656" y="526500"/>
                  </a:lnTo>
                  <a:lnTo>
                    <a:pt x="1740892" y="404307"/>
                  </a:lnTo>
                  <a:lnTo>
                    <a:pt x="1740892" y="403259"/>
                  </a:lnTo>
                  <a:lnTo>
                    <a:pt x="1746128" y="279074"/>
                  </a:lnTo>
                  <a:lnTo>
                    <a:pt x="1746128" y="278026"/>
                  </a:lnTo>
                  <a:lnTo>
                    <a:pt x="1751363" y="167884"/>
                  </a:lnTo>
                  <a:lnTo>
                    <a:pt x="1751363" y="167256"/>
                  </a:lnTo>
                  <a:lnTo>
                    <a:pt x="1756599" y="100186"/>
                  </a:lnTo>
                  <a:lnTo>
                    <a:pt x="1756599" y="99766"/>
                  </a:lnTo>
                  <a:lnTo>
                    <a:pt x="1761835" y="59629"/>
                  </a:lnTo>
                  <a:lnTo>
                    <a:pt x="1761835" y="59315"/>
                  </a:lnTo>
                  <a:lnTo>
                    <a:pt x="1767071" y="34792"/>
                  </a:lnTo>
                  <a:lnTo>
                    <a:pt x="1772307" y="19597"/>
                  </a:lnTo>
                  <a:lnTo>
                    <a:pt x="1777542" y="10270"/>
                  </a:lnTo>
                  <a:lnTo>
                    <a:pt x="1782778" y="4401"/>
                  </a:lnTo>
                  <a:lnTo>
                    <a:pt x="1788014" y="838"/>
                  </a:lnTo>
                  <a:lnTo>
                    <a:pt x="1789899" y="0"/>
                  </a:lnTo>
                  <a:lnTo>
                    <a:pt x="1793250" y="11213"/>
                  </a:lnTo>
                  <a:lnTo>
                    <a:pt x="1793250" y="11527"/>
                  </a:lnTo>
                  <a:lnTo>
                    <a:pt x="1798485" y="63402"/>
                  </a:lnTo>
                  <a:lnTo>
                    <a:pt x="1798485" y="63926"/>
                  </a:lnTo>
                  <a:lnTo>
                    <a:pt x="1803721" y="144829"/>
                  </a:lnTo>
                  <a:lnTo>
                    <a:pt x="1803721" y="145563"/>
                  </a:lnTo>
                  <a:lnTo>
                    <a:pt x="1808957" y="244596"/>
                  </a:lnTo>
                  <a:lnTo>
                    <a:pt x="1808957" y="245434"/>
                  </a:lnTo>
                  <a:lnTo>
                    <a:pt x="1814193" y="355995"/>
                  </a:lnTo>
                  <a:lnTo>
                    <a:pt x="1814193" y="356938"/>
                  </a:lnTo>
                  <a:lnTo>
                    <a:pt x="1819428" y="474625"/>
                  </a:lnTo>
                  <a:lnTo>
                    <a:pt x="1819428" y="475569"/>
                  </a:lnTo>
                  <a:lnTo>
                    <a:pt x="1824664" y="597552"/>
                  </a:lnTo>
                  <a:lnTo>
                    <a:pt x="1824664" y="598600"/>
                  </a:lnTo>
                  <a:lnTo>
                    <a:pt x="1829900" y="723099"/>
                  </a:lnTo>
                  <a:lnTo>
                    <a:pt x="1829900" y="724042"/>
                  </a:lnTo>
                  <a:lnTo>
                    <a:pt x="1835136" y="844350"/>
                  </a:lnTo>
                  <a:lnTo>
                    <a:pt x="1835136" y="845188"/>
                  </a:lnTo>
                  <a:lnTo>
                    <a:pt x="1840371" y="923157"/>
                  </a:lnTo>
                  <a:lnTo>
                    <a:pt x="1840371" y="923681"/>
                  </a:lnTo>
                  <a:lnTo>
                    <a:pt x="1845607" y="969163"/>
                  </a:lnTo>
                  <a:lnTo>
                    <a:pt x="1845607" y="969477"/>
                  </a:lnTo>
                  <a:lnTo>
                    <a:pt x="1850843" y="997353"/>
                  </a:lnTo>
                  <a:lnTo>
                    <a:pt x="1856079" y="1014435"/>
                  </a:lnTo>
                  <a:lnTo>
                    <a:pt x="1861315" y="1024915"/>
                  </a:lnTo>
                  <a:lnTo>
                    <a:pt x="1861315" y="1025020"/>
                  </a:lnTo>
                  <a:lnTo>
                    <a:pt x="1866550" y="1031412"/>
                  </a:lnTo>
                  <a:lnTo>
                    <a:pt x="1871786" y="1035290"/>
                  </a:lnTo>
                  <a:lnTo>
                    <a:pt x="1877022" y="1042416"/>
                  </a:lnTo>
                  <a:lnTo>
                    <a:pt x="1882258" y="1088107"/>
                  </a:lnTo>
                  <a:lnTo>
                    <a:pt x="1882258" y="1088631"/>
                  </a:lnTo>
                  <a:lnTo>
                    <a:pt x="1887493" y="1165448"/>
                  </a:lnTo>
                  <a:lnTo>
                    <a:pt x="1887493" y="1166181"/>
                  </a:lnTo>
                  <a:lnTo>
                    <a:pt x="1892729" y="1261756"/>
                  </a:lnTo>
                  <a:lnTo>
                    <a:pt x="1892729" y="1262595"/>
                  </a:lnTo>
                  <a:lnTo>
                    <a:pt x="1897965" y="1371269"/>
                  </a:lnTo>
                  <a:lnTo>
                    <a:pt x="1897965" y="1372212"/>
                  </a:lnTo>
                  <a:lnTo>
                    <a:pt x="1903201" y="1488432"/>
                  </a:lnTo>
                  <a:lnTo>
                    <a:pt x="1903201" y="1489375"/>
                  </a:lnTo>
                  <a:lnTo>
                    <a:pt x="1908436" y="1610102"/>
                  </a:lnTo>
                  <a:lnTo>
                    <a:pt x="1908436" y="1611045"/>
                  </a:lnTo>
                  <a:lnTo>
                    <a:pt x="1913672" y="1734402"/>
                  </a:lnTo>
                  <a:lnTo>
                    <a:pt x="1913672" y="1735429"/>
                  </a:lnTo>
                  <a:lnTo>
                    <a:pt x="1918908" y="1859194"/>
                  </a:lnTo>
                  <a:lnTo>
                    <a:pt x="1918908" y="1860148"/>
                  </a:lnTo>
                  <a:lnTo>
                    <a:pt x="1924144" y="1950399"/>
                  </a:lnTo>
                  <a:lnTo>
                    <a:pt x="1924144" y="1950954"/>
                  </a:lnTo>
                  <a:lnTo>
                    <a:pt x="1929380" y="2003814"/>
                  </a:lnTo>
                  <a:lnTo>
                    <a:pt x="1929380" y="2004149"/>
                  </a:lnTo>
                  <a:lnTo>
                    <a:pt x="1934615" y="2036186"/>
                  </a:lnTo>
                  <a:lnTo>
                    <a:pt x="1934615" y="2036385"/>
                  </a:lnTo>
                  <a:lnTo>
                    <a:pt x="1939851" y="2055898"/>
                  </a:lnTo>
                  <a:lnTo>
                    <a:pt x="1945087" y="2068159"/>
                  </a:lnTo>
                  <a:lnTo>
                    <a:pt x="1950323" y="2075715"/>
                  </a:lnTo>
                  <a:lnTo>
                    <a:pt x="1955558" y="2080379"/>
                  </a:lnTo>
                  <a:lnTo>
                    <a:pt x="1960271" y="2082967"/>
                  </a:lnTo>
                  <a:lnTo>
                    <a:pt x="1960794" y="2082747"/>
                  </a:lnTo>
                  <a:lnTo>
                    <a:pt x="1966030" y="2052660"/>
                  </a:lnTo>
                  <a:lnTo>
                    <a:pt x="1966030" y="2052241"/>
                  </a:lnTo>
                  <a:lnTo>
                    <a:pt x="1971266" y="1985411"/>
                  </a:lnTo>
                  <a:lnTo>
                    <a:pt x="1971266" y="1984762"/>
                  </a:lnTo>
                  <a:lnTo>
                    <a:pt x="1976501" y="1894605"/>
                  </a:lnTo>
                  <a:lnTo>
                    <a:pt x="1976501" y="1893798"/>
                  </a:lnTo>
                  <a:lnTo>
                    <a:pt x="1981737" y="1788844"/>
                  </a:lnTo>
                  <a:lnTo>
                    <a:pt x="1981737" y="1787932"/>
                  </a:lnTo>
                  <a:lnTo>
                    <a:pt x="1986973" y="1674657"/>
                  </a:lnTo>
                  <a:lnTo>
                    <a:pt x="1986973" y="1673714"/>
                  </a:lnTo>
                  <a:lnTo>
                    <a:pt x="1992209" y="1553826"/>
                  </a:lnTo>
                  <a:lnTo>
                    <a:pt x="1992209" y="1552883"/>
                  </a:lnTo>
                  <a:lnTo>
                    <a:pt x="1997444" y="1429536"/>
                  </a:lnTo>
                  <a:lnTo>
                    <a:pt x="1997444" y="1428593"/>
                  </a:lnTo>
                  <a:lnTo>
                    <a:pt x="2002680" y="1303361"/>
                  </a:lnTo>
                  <a:lnTo>
                    <a:pt x="2002680" y="1302313"/>
                  </a:lnTo>
                  <a:lnTo>
                    <a:pt x="2007916" y="1197935"/>
                  </a:lnTo>
                  <a:lnTo>
                    <a:pt x="2007916" y="1197306"/>
                  </a:lnTo>
                  <a:lnTo>
                    <a:pt x="2013152" y="1136209"/>
                  </a:lnTo>
                  <a:lnTo>
                    <a:pt x="2013152" y="1135790"/>
                  </a:lnTo>
                  <a:lnTo>
                    <a:pt x="2018388" y="1099321"/>
                  </a:lnTo>
                  <a:lnTo>
                    <a:pt x="2018388" y="1099006"/>
                  </a:lnTo>
                  <a:lnTo>
                    <a:pt x="2023623" y="1076894"/>
                  </a:lnTo>
                  <a:lnTo>
                    <a:pt x="2023623" y="1076685"/>
                  </a:lnTo>
                  <a:lnTo>
                    <a:pt x="2028859" y="1063166"/>
                  </a:lnTo>
                  <a:lnTo>
                    <a:pt x="2034095" y="1054782"/>
                  </a:lnTo>
                  <a:lnTo>
                    <a:pt x="2034095" y="1054782"/>
                  </a:lnTo>
                  <a:lnTo>
                    <a:pt x="2039331" y="1049647"/>
                  </a:lnTo>
                  <a:lnTo>
                    <a:pt x="2044566" y="1046503"/>
                  </a:lnTo>
                  <a:lnTo>
                    <a:pt x="2049802" y="1044512"/>
                  </a:lnTo>
                  <a:lnTo>
                    <a:pt x="2055038" y="1043359"/>
                  </a:lnTo>
                  <a:lnTo>
                    <a:pt x="2060274" y="1042626"/>
                  </a:lnTo>
                  <a:lnTo>
                    <a:pt x="2065509" y="1042206"/>
                  </a:lnTo>
                  <a:lnTo>
                    <a:pt x="2070745" y="1041892"/>
                  </a:lnTo>
                  <a:lnTo>
                    <a:pt x="2075981" y="1041787"/>
                  </a:lnTo>
                  <a:lnTo>
                    <a:pt x="2081217" y="1041682"/>
                  </a:lnTo>
                  <a:lnTo>
                    <a:pt x="2086453" y="1041578"/>
                  </a:lnTo>
                  <a:lnTo>
                    <a:pt x="2091688" y="1041578"/>
                  </a:lnTo>
                  <a:lnTo>
                    <a:pt x="2096924" y="1041578"/>
                  </a:lnTo>
                  <a:lnTo>
                    <a:pt x="2102160" y="1041578"/>
                  </a:lnTo>
                  <a:lnTo>
                    <a:pt x="2107291" y="1041473"/>
                  </a:lnTo>
                  <a:lnTo>
                    <a:pt x="2112631" y="1041473"/>
                  </a:lnTo>
                  <a:lnTo>
                    <a:pt x="2117867" y="1041473"/>
                  </a:lnTo>
                  <a:lnTo>
                    <a:pt x="2123103" y="1041473"/>
                  </a:lnTo>
                  <a:lnTo>
                    <a:pt x="2128339" y="1041473"/>
                  </a:lnTo>
                  <a:lnTo>
                    <a:pt x="2130328" y="1041473"/>
                  </a:lnTo>
                  <a:lnTo>
                    <a:pt x="2133574" y="1050695"/>
                  </a:lnTo>
                  <a:lnTo>
                    <a:pt x="2133574" y="1051009"/>
                  </a:lnTo>
                  <a:lnTo>
                    <a:pt x="2138810" y="1101626"/>
                  </a:lnTo>
                  <a:lnTo>
                    <a:pt x="2138810" y="1102150"/>
                  </a:lnTo>
                  <a:lnTo>
                    <a:pt x="2144046" y="1182215"/>
                  </a:lnTo>
                  <a:lnTo>
                    <a:pt x="2144046" y="1182949"/>
                  </a:lnTo>
                  <a:lnTo>
                    <a:pt x="2149282" y="1281458"/>
                  </a:lnTo>
                  <a:lnTo>
                    <a:pt x="2149282" y="1282296"/>
                  </a:lnTo>
                  <a:lnTo>
                    <a:pt x="2154517" y="1392333"/>
                  </a:lnTo>
                  <a:lnTo>
                    <a:pt x="2154517" y="1393172"/>
                  </a:lnTo>
                  <a:lnTo>
                    <a:pt x="2159753" y="1510230"/>
                  </a:lnTo>
                  <a:lnTo>
                    <a:pt x="2159753" y="1511173"/>
                  </a:lnTo>
                  <a:lnTo>
                    <a:pt x="2164989" y="1632319"/>
                  </a:lnTo>
                  <a:lnTo>
                    <a:pt x="2164989" y="1633367"/>
                  </a:lnTo>
                  <a:lnTo>
                    <a:pt x="2170225" y="1756933"/>
                  </a:lnTo>
                  <a:lnTo>
                    <a:pt x="2170225" y="1757949"/>
                  </a:lnTo>
                  <a:lnTo>
                    <a:pt x="2175461" y="1878497"/>
                  </a:lnTo>
                  <a:lnTo>
                    <a:pt x="2175461" y="1879367"/>
                  </a:lnTo>
                  <a:lnTo>
                    <a:pt x="2180696" y="1961602"/>
                  </a:lnTo>
                  <a:lnTo>
                    <a:pt x="2180696" y="1962115"/>
                  </a:lnTo>
                  <a:lnTo>
                    <a:pt x="2185932" y="2010552"/>
                  </a:lnTo>
                  <a:lnTo>
                    <a:pt x="2185932" y="2010856"/>
                  </a:lnTo>
                  <a:lnTo>
                    <a:pt x="2191168" y="2040304"/>
                  </a:lnTo>
                  <a:lnTo>
                    <a:pt x="2191168" y="2040493"/>
                  </a:lnTo>
                  <a:lnTo>
                    <a:pt x="2196404" y="2058560"/>
                  </a:lnTo>
                  <a:lnTo>
                    <a:pt x="2201639" y="2069805"/>
                  </a:lnTo>
                  <a:lnTo>
                    <a:pt x="2206875" y="2076732"/>
                  </a:lnTo>
                  <a:lnTo>
                    <a:pt x="2212111" y="2080997"/>
                  </a:lnTo>
                  <a:lnTo>
                    <a:pt x="2215985" y="2082978"/>
                  </a:lnTo>
                  <a:lnTo>
                    <a:pt x="2217347" y="2080955"/>
                  </a:lnTo>
                  <a:lnTo>
                    <a:pt x="2222582" y="2043343"/>
                  </a:lnTo>
                  <a:lnTo>
                    <a:pt x="2222582" y="2042882"/>
                  </a:lnTo>
                  <a:lnTo>
                    <a:pt x="2227818" y="1971295"/>
                  </a:lnTo>
                  <a:lnTo>
                    <a:pt x="2227818" y="1970604"/>
                  </a:lnTo>
                  <a:lnTo>
                    <a:pt x="2233054" y="1877418"/>
                  </a:lnTo>
                  <a:lnTo>
                    <a:pt x="2233054" y="1876590"/>
                  </a:lnTo>
                  <a:lnTo>
                    <a:pt x="2238290" y="1769729"/>
                  </a:lnTo>
                  <a:lnTo>
                    <a:pt x="2238290" y="1768806"/>
                  </a:lnTo>
                  <a:lnTo>
                    <a:pt x="2243526" y="1653383"/>
                  </a:lnTo>
                  <a:lnTo>
                    <a:pt x="2243526" y="1652440"/>
                  </a:lnTo>
                  <a:lnTo>
                    <a:pt x="2248761" y="1531818"/>
                  </a:lnTo>
                  <a:lnTo>
                    <a:pt x="2248761" y="1530770"/>
                  </a:lnTo>
                  <a:lnTo>
                    <a:pt x="2253997" y="1407110"/>
                  </a:lnTo>
                  <a:lnTo>
                    <a:pt x="2253997" y="1406062"/>
                  </a:lnTo>
                  <a:lnTo>
                    <a:pt x="2259233" y="1280934"/>
                  </a:lnTo>
                  <a:lnTo>
                    <a:pt x="2259233" y="1279991"/>
                  </a:lnTo>
                  <a:lnTo>
                    <a:pt x="2264469" y="1184311"/>
                  </a:lnTo>
                  <a:lnTo>
                    <a:pt x="2264469" y="1183787"/>
                  </a:lnTo>
                  <a:lnTo>
                    <a:pt x="2269704" y="1128559"/>
                  </a:lnTo>
                  <a:lnTo>
                    <a:pt x="2269704" y="1128140"/>
                  </a:lnTo>
                  <a:lnTo>
                    <a:pt x="2274940" y="1094605"/>
                  </a:lnTo>
                  <a:lnTo>
                    <a:pt x="2274940" y="1094395"/>
                  </a:lnTo>
                  <a:lnTo>
                    <a:pt x="2280176" y="1073960"/>
                  </a:lnTo>
                  <a:lnTo>
                    <a:pt x="2285412" y="1061384"/>
                  </a:lnTo>
                  <a:lnTo>
                    <a:pt x="2290647" y="1053734"/>
                  </a:lnTo>
                  <a:lnTo>
                    <a:pt x="2290647" y="1053629"/>
                  </a:lnTo>
                  <a:lnTo>
                    <a:pt x="2295883" y="1048913"/>
                  </a:lnTo>
                  <a:lnTo>
                    <a:pt x="2301119" y="1045979"/>
                  </a:lnTo>
                  <a:lnTo>
                    <a:pt x="2306355" y="1016531"/>
                  </a:lnTo>
                  <a:lnTo>
                    <a:pt x="2306355" y="1016112"/>
                  </a:lnTo>
                  <a:lnTo>
                    <a:pt x="2311590" y="949985"/>
                  </a:lnTo>
                  <a:lnTo>
                    <a:pt x="2311590" y="949356"/>
                  </a:lnTo>
                  <a:lnTo>
                    <a:pt x="2316826" y="859335"/>
                  </a:lnTo>
                  <a:lnTo>
                    <a:pt x="2316826" y="858497"/>
                  </a:lnTo>
                  <a:lnTo>
                    <a:pt x="2322062" y="753805"/>
                  </a:lnTo>
                  <a:lnTo>
                    <a:pt x="2322062" y="752862"/>
                  </a:lnTo>
                  <a:lnTo>
                    <a:pt x="2327298" y="639052"/>
                  </a:lnTo>
                  <a:lnTo>
                    <a:pt x="2327298" y="638109"/>
                  </a:lnTo>
                  <a:lnTo>
                    <a:pt x="2332534" y="518850"/>
                  </a:lnTo>
                  <a:lnTo>
                    <a:pt x="2332534" y="517802"/>
                  </a:lnTo>
                  <a:lnTo>
                    <a:pt x="2337769" y="395294"/>
                  </a:lnTo>
                  <a:lnTo>
                    <a:pt x="2337769" y="394351"/>
                  </a:lnTo>
                  <a:lnTo>
                    <a:pt x="2343005" y="269957"/>
                  </a:lnTo>
                  <a:lnTo>
                    <a:pt x="2343005" y="268909"/>
                  </a:lnTo>
                  <a:lnTo>
                    <a:pt x="2348241" y="160968"/>
                  </a:lnTo>
                  <a:lnTo>
                    <a:pt x="2348241" y="160339"/>
                  </a:lnTo>
                  <a:lnTo>
                    <a:pt x="2353477" y="96098"/>
                  </a:lnTo>
                  <a:lnTo>
                    <a:pt x="2353477" y="95679"/>
                  </a:lnTo>
                  <a:lnTo>
                    <a:pt x="2358712" y="57323"/>
                  </a:lnTo>
                  <a:lnTo>
                    <a:pt x="2358712" y="57114"/>
                  </a:lnTo>
                  <a:lnTo>
                    <a:pt x="2363948" y="33430"/>
                  </a:lnTo>
                  <a:lnTo>
                    <a:pt x="2369184" y="18758"/>
                  </a:lnTo>
                  <a:lnTo>
                    <a:pt x="2374420" y="9746"/>
                  </a:lnTo>
                  <a:lnTo>
                    <a:pt x="2379655" y="4087"/>
                  </a:lnTo>
                  <a:lnTo>
                    <a:pt x="2384891" y="628"/>
                  </a:lnTo>
                  <a:lnTo>
                    <a:pt x="2386357" y="0"/>
                  </a:lnTo>
                  <a:lnTo>
                    <a:pt x="2390127" y="13833"/>
                  </a:lnTo>
                  <a:lnTo>
                    <a:pt x="2390127" y="14042"/>
                  </a:lnTo>
                  <a:lnTo>
                    <a:pt x="2395363" y="69061"/>
                  </a:lnTo>
                  <a:lnTo>
                    <a:pt x="2395363" y="69690"/>
                  </a:lnTo>
                  <a:lnTo>
                    <a:pt x="2400599" y="152270"/>
                  </a:lnTo>
                  <a:lnTo>
                    <a:pt x="2400599" y="153108"/>
                  </a:lnTo>
                  <a:lnTo>
                    <a:pt x="2405834" y="252351"/>
                  </a:lnTo>
                  <a:lnTo>
                    <a:pt x="2405834" y="253294"/>
                  </a:lnTo>
                  <a:lnTo>
                    <a:pt x="2411070" y="364484"/>
                  </a:lnTo>
                  <a:lnTo>
                    <a:pt x="2411070" y="365427"/>
                  </a:lnTo>
                  <a:lnTo>
                    <a:pt x="2416306" y="483428"/>
                  </a:lnTo>
                  <a:lnTo>
                    <a:pt x="2416306" y="484476"/>
                  </a:lnTo>
                  <a:lnTo>
                    <a:pt x="2421542" y="606670"/>
                  </a:lnTo>
                  <a:lnTo>
                    <a:pt x="2421542" y="607718"/>
                  </a:lnTo>
                  <a:lnTo>
                    <a:pt x="2426777" y="732321"/>
                  </a:lnTo>
                  <a:lnTo>
                    <a:pt x="2426777" y="733369"/>
                  </a:lnTo>
                  <a:lnTo>
                    <a:pt x="2432013" y="851790"/>
                  </a:lnTo>
                  <a:lnTo>
                    <a:pt x="2432013" y="852524"/>
                  </a:lnTo>
                  <a:lnTo>
                    <a:pt x="2437249" y="927454"/>
                  </a:lnTo>
                  <a:lnTo>
                    <a:pt x="2437249" y="927873"/>
                  </a:lnTo>
                  <a:lnTo>
                    <a:pt x="2442485" y="971992"/>
                  </a:lnTo>
                  <a:lnTo>
                    <a:pt x="2442485" y="972307"/>
                  </a:lnTo>
                  <a:lnTo>
                    <a:pt x="2447720" y="999030"/>
                  </a:lnTo>
                  <a:lnTo>
                    <a:pt x="2447720" y="999240"/>
                  </a:lnTo>
                  <a:lnTo>
                    <a:pt x="2452956" y="1015378"/>
                  </a:lnTo>
                  <a:lnTo>
                    <a:pt x="2458192" y="1025544"/>
                  </a:lnTo>
                  <a:lnTo>
                    <a:pt x="2458192" y="1025648"/>
                  </a:lnTo>
                  <a:lnTo>
                    <a:pt x="2463428" y="1031727"/>
                  </a:lnTo>
                  <a:lnTo>
                    <a:pt x="2468663" y="1035499"/>
                  </a:lnTo>
                  <a:lnTo>
                    <a:pt x="2473899" y="1037805"/>
                  </a:lnTo>
                  <a:lnTo>
                    <a:pt x="2479135" y="1039272"/>
                  </a:lnTo>
                  <a:lnTo>
                    <a:pt x="2484371" y="1040110"/>
                  </a:lnTo>
                  <a:lnTo>
                    <a:pt x="2489607" y="1040634"/>
                  </a:lnTo>
                  <a:lnTo>
                    <a:pt x="2494842" y="1040949"/>
                  </a:lnTo>
                  <a:lnTo>
                    <a:pt x="2500078" y="1041158"/>
                  </a:lnTo>
                  <a:lnTo>
                    <a:pt x="2505314" y="1041368"/>
                  </a:lnTo>
                  <a:lnTo>
                    <a:pt x="2510550" y="1041368"/>
                  </a:lnTo>
                  <a:lnTo>
                    <a:pt x="2515681" y="1041473"/>
                  </a:lnTo>
                  <a:lnTo>
                    <a:pt x="2520916" y="1041473"/>
                  </a:lnTo>
                  <a:lnTo>
                    <a:pt x="2526257" y="1041473"/>
                  </a:lnTo>
                  <a:lnTo>
                    <a:pt x="2531493" y="1041473"/>
                  </a:lnTo>
                  <a:lnTo>
                    <a:pt x="2536728" y="1041473"/>
                  </a:lnTo>
                  <a:lnTo>
                    <a:pt x="2541964" y="1041473"/>
                  </a:lnTo>
                  <a:lnTo>
                    <a:pt x="2547200" y="1041473"/>
                  </a:lnTo>
                  <a:lnTo>
                    <a:pt x="2552436" y="1041473"/>
                  </a:lnTo>
                  <a:lnTo>
                    <a:pt x="2557672" y="1041473"/>
                  </a:lnTo>
                  <a:lnTo>
                    <a:pt x="2562907" y="1041473"/>
                  </a:lnTo>
                  <a:lnTo>
                    <a:pt x="2568143" y="1041473"/>
                  </a:lnTo>
                  <a:lnTo>
                    <a:pt x="2573379" y="1041473"/>
                  </a:lnTo>
                  <a:lnTo>
                    <a:pt x="2578615" y="1041473"/>
                  </a:lnTo>
                  <a:lnTo>
                    <a:pt x="2583850" y="1041473"/>
                  </a:lnTo>
                  <a:lnTo>
                    <a:pt x="2589086" y="1041473"/>
                  </a:lnTo>
                  <a:lnTo>
                    <a:pt x="2594322" y="1041473"/>
                  </a:lnTo>
                  <a:lnTo>
                    <a:pt x="2599558" y="1041473"/>
                  </a:lnTo>
                  <a:lnTo>
                    <a:pt x="2604793" y="1041473"/>
                  </a:lnTo>
                  <a:lnTo>
                    <a:pt x="2610029" y="1041473"/>
                  </a:lnTo>
                  <a:lnTo>
                    <a:pt x="2615265" y="1041473"/>
                  </a:lnTo>
                  <a:lnTo>
                    <a:pt x="2620501" y="1041473"/>
                  </a:lnTo>
                  <a:lnTo>
                    <a:pt x="2625736" y="1041473"/>
                  </a:lnTo>
                  <a:lnTo>
                    <a:pt x="2630972" y="1041473"/>
                  </a:lnTo>
                  <a:lnTo>
                    <a:pt x="2636208" y="1041473"/>
                  </a:lnTo>
                  <a:lnTo>
                    <a:pt x="2641444" y="1041473"/>
                  </a:lnTo>
                  <a:lnTo>
                    <a:pt x="2646680" y="1041473"/>
                  </a:lnTo>
                  <a:lnTo>
                    <a:pt x="2651915" y="1041473"/>
                  </a:lnTo>
                  <a:lnTo>
                    <a:pt x="2657151" y="1041473"/>
                  </a:lnTo>
                  <a:lnTo>
                    <a:pt x="2662387" y="1041473"/>
                  </a:lnTo>
                  <a:lnTo>
                    <a:pt x="2667623" y="1041473"/>
                  </a:lnTo>
                  <a:lnTo>
                    <a:pt x="2672858" y="1041473"/>
                  </a:lnTo>
                  <a:lnTo>
                    <a:pt x="2678094" y="1041473"/>
                  </a:lnTo>
                  <a:lnTo>
                    <a:pt x="2683330" y="1041473"/>
                  </a:lnTo>
                  <a:lnTo>
                    <a:pt x="2688566" y="1041473"/>
                  </a:lnTo>
                  <a:lnTo>
                    <a:pt x="2693801" y="1041473"/>
                  </a:lnTo>
                  <a:lnTo>
                    <a:pt x="2699037" y="1041473"/>
                  </a:lnTo>
                  <a:lnTo>
                    <a:pt x="2704273" y="1041473"/>
                  </a:lnTo>
                  <a:lnTo>
                    <a:pt x="2709509" y="1041473"/>
                  </a:lnTo>
                  <a:lnTo>
                    <a:pt x="2714745" y="1041473"/>
                  </a:lnTo>
                  <a:lnTo>
                    <a:pt x="2719980" y="1041473"/>
                  </a:lnTo>
                  <a:lnTo>
                    <a:pt x="2725216" y="1041473"/>
                  </a:lnTo>
                  <a:lnTo>
                    <a:pt x="2730452" y="1041473"/>
                  </a:lnTo>
                  <a:lnTo>
                    <a:pt x="2735688" y="1041473"/>
                  </a:lnTo>
                  <a:lnTo>
                    <a:pt x="2740923" y="1041473"/>
                  </a:lnTo>
                  <a:lnTo>
                    <a:pt x="2746159" y="1041473"/>
                  </a:lnTo>
                  <a:lnTo>
                    <a:pt x="2751395" y="1041473"/>
                  </a:lnTo>
                  <a:lnTo>
                    <a:pt x="2756631" y="1041473"/>
                  </a:lnTo>
                  <a:lnTo>
                    <a:pt x="2761866" y="1041473"/>
                  </a:lnTo>
                  <a:lnTo>
                    <a:pt x="2767102" y="1041473"/>
                  </a:lnTo>
                  <a:lnTo>
                    <a:pt x="2772338" y="1041473"/>
                  </a:lnTo>
                  <a:lnTo>
                    <a:pt x="2777574" y="1041473"/>
                  </a:lnTo>
                  <a:lnTo>
                    <a:pt x="2782809" y="1041473"/>
                  </a:lnTo>
                  <a:lnTo>
                    <a:pt x="2788045" y="1041473"/>
                  </a:lnTo>
                  <a:lnTo>
                    <a:pt x="2793281" y="1041473"/>
                  </a:lnTo>
                  <a:lnTo>
                    <a:pt x="2798517" y="1041473"/>
                  </a:lnTo>
                  <a:lnTo>
                    <a:pt x="2803753" y="1041473"/>
                  </a:lnTo>
                  <a:lnTo>
                    <a:pt x="2808988" y="1041473"/>
                  </a:lnTo>
                  <a:lnTo>
                    <a:pt x="2814224" y="1041473"/>
                  </a:lnTo>
                  <a:lnTo>
                    <a:pt x="2819460" y="1041473"/>
                  </a:lnTo>
                  <a:lnTo>
                    <a:pt x="2824696" y="1041473"/>
                  </a:lnTo>
                  <a:lnTo>
                    <a:pt x="2829931" y="1041473"/>
                  </a:lnTo>
                  <a:lnTo>
                    <a:pt x="2835167" y="1041473"/>
                  </a:lnTo>
                  <a:lnTo>
                    <a:pt x="2840403" y="1041473"/>
                  </a:lnTo>
                  <a:lnTo>
                    <a:pt x="2845639" y="1041473"/>
                  </a:lnTo>
                  <a:lnTo>
                    <a:pt x="2850874" y="1041473"/>
                  </a:lnTo>
                  <a:lnTo>
                    <a:pt x="2856110" y="1041473"/>
                  </a:lnTo>
                  <a:lnTo>
                    <a:pt x="2861346" y="1041473"/>
                  </a:lnTo>
                  <a:lnTo>
                    <a:pt x="2866582" y="1041473"/>
                  </a:lnTo>
                  <a:lnTo>
                    <a:pt x="2871818" y="1041473"/>
                  </a:lnTo>
                  <a:lnTo>
                    <a:pt x="2877053" y="1041473"/>
                  </a:lnTo>
                  <a:lnTo>
                    <a:pt x="2882289" y="1041473"/>
                  </a:lnTo>
                  <a:lnTo>
                    <a:pt x="2887525" y="1041473"/>
                  </a:lnTo>
                  <a:lnTo>
                    <a:pt x="2892761" y="1041473"/>
                  </a:lnTo>
                  <a:lnTo>
                    <a:pt x="2897996" y="1041473"/>
                  </a:lnTo>
                  <a:lnTo>
                    <a:pt x="2903232" y="1041473"/>
                  </a:lnTo>
                  <a:lnTo>
                    <a:pt x="2908468" y="1041473"/>
                  </a:lnTo>
                  <a:lnTo>
                    <a:pt x="2913704" y="1041473"/>
                  </a:lnTo>
                  <a:lnTo>
                    <a:pt x="2918939" y="1041473"/>
                  </a:lnTo>
                  <a:lnTo>
                    <a:pt x="2924175" y="1041473"/>
                  </a:lnTo>
                  <a:lnTo>
                    <a:pt x="2929411" y="1041473"/>
                  </a:lnTo>
                  <a:lnTo>
                    <a:pt x="2934647" y="1041473"/>
                  </a:lnTo>
                  <a:lnTo>
                    <a:pt x="2939882" y="1041473"/>
                  </a:lnTo>
                  <a:lnTo>
                    <a:pt x="2945118" y="1041473"/>
                  </a:lnTo>
                  <a:lnTo>
                    <a:pt x="2950354" y="1041473"/>
                  </a:lnTo>
                  <a:lnTo>
                    <a:pt x="2955590" y="1041473"/>
                  </a:lnTo>
                  <a:lnTo>
                    <a:pt x="2960826" y="1041473"/>
                  </a:lnTo>
                  <a:lnTo>
                    <a:pt x="2966061" y="1041473"/>
                  </a:lnTo>
                  <a:lnTo>
                    <a:pt x="2971297" y="1041473"/>
                  </a:lnTo>
                  <a:lnTo>
                    <a:pt x="2976533" y="1041473"/>
                  </a:lnTo>
                  <a:lnTo>
                    <a:pt x="2981769" y="1041473"/>
                  </a:lnTo>
                  <a:lnTo>
                    <a:pt x="2987004" y="1041473"/>
                  </a:lnTo>
                  <a:lnTo>
                    <a:pt x="2992240" y="1041473"/>
                  </a:lnTo>
                  <a:lnTo>
                    <a:pt x="2997476" y="1041473"/>
                  </a:lnTo>
                  <a:lnTo>
                    <a:pt x="3002712" y="1041473"/>
                  </a:lnTo>
                  <a:lnTo>
                    <a:pt x="3007947" y="1041473"/>
                  </a:lnTo>
                  <a:lnTo>
                    <a:pt x="3013183" y="1041473"/>
                  </a:lnTo>
                  <a:lnTo>
                    <a:pt x="3018419" y="1041473"/>
                  </a:lnTo>
                  <a:lnTo>
                    <a:pt x="3023655" y="1041473"/>
                  </a:lnTo>
                  <a:lnTo>
                    <a:pt x="3028891" y="1041473"/>
                  </a:lnTo>
                  <a:lnTo>
                    <a:pt x="3034126" y="1041473"/>
                  </a:lnTo>
                  <a:lnTo>
                    <a:pt x="3039362" y="1041473"/>
                  </a:lnTo>
                  <a:lnTo>
                    <a:pt x="3044598" y="1041473"/>
                  </a:lnTo>
                  <a:lnTo>
                    <a:pt x="3049834" y="1041473"/>
                  </a:lnTo>
                  <a:lnTo>
                    <a:pt x="3055069" y="1041473"/>
                  </a:lnTo>
                  <a:lnTo>
                    <a:pt x="3060305" y="1041473"/>
                  </a:lnTo>
                  <a:lnTo>
                    <a:pt x="3065541" y="1041473"/>
                  </a:lnTo>
                  <a:lnTo>
                    <a:pt x="3070777" y="1041473"/>
                  </a:lnTo>
                  <a:lnTo>
                    <a:pt x="3076012" y="1041473"/>
                  </a:lnTo>
                  <a:lnTo>
                    <a:pt x="3081248" y="1041473"/>
                  </a:lnTo>
                  <a:lnTo>
                    <a:pt x="3086484" y="1041473"/>
                  </a:lnTo>
                  <a:lnTo>
                    <a:pt x="3091720" y="1041473"/>
                  </a:lnTo>
                  <a:lnTo>
                    <a:pt x="3096955" y="1041473"/>
                  </a:lnTo>
                  <a:lnTo>
                    <a:pt x="3102191" y="1041473"/>
                  </a:lnTo>
                  <a:lnTo>
                    <a:pt x="3107427" y="1041473"/>
                  </a:lnTo>
                  <a:lnTo>
                    <a:pt x="3112663" y="1041473"/>
                  </a:lnTo>
                  <a:lnTo>
                    <a:pt x="3117899" y="1041473"/>
                  </a:lnTo>
                  <a:lnTo>
                    <a:pt x="3123134" y="1041473"/>
                  </a:lnTo>
                  <a:lnTo>
                    <a:pt x="3128370" y="1041473"/>
                  </a:lnTo>
                  <a:lnTo>
                    <a:pt x="3133606" y="1041473"/>
                  </a:lnTo>
                  <a:lnTo>
                    <a:pt x="3138842" y="1041473"/>
                  </a:lnTo>
                  <a:lnTo>
                    <a:pt x="3144077" y="1041473"/>
                  </a:lnTo>
                  <a:lnTo>
                    <a:pt x="3149313" y="1041473"/>
                  </a:lnTo>
                  <a:lnTo>
                    <a:pt x="3154549" y="1041473"/>
                  </a:lnTo>
                  <a:lnTo>
                    <a:pt x="3159785" y="1041473"/>
                  </a:lnTo>
                  <a:lnTo>
                    <a:pt x="3165020" y="1041473"/>
                  </a:lnTo>
                  <a:lnTo>
                    <a:pt x="3170256" y="1041473"/>
                  </a:lnTo>
                  <a:lnTo>
                    <a:pt x="3175492" y="1041473"/>
                  </a:lnTo>
                  <a:lnTo>
                    <a:pt x="3180728" y="1041473"/>
                  </a:lnTo>
                  <a:lnTo>
                    <a:pt x="3185964" y="1041473"/>
                  </a:lnTo>
                  <a:lnTo>
                    <a:pt x="3191199" y="1041473"/>
                  </a:lnTo>
                  <a:lnTo>
                    <a:pt x="3196435" y="1041473"/>
                  </a:lnTo>
                  <a:lnTo>
                    <a:pt x="3201671" y="1041473"/>
                  </a:lnTo>
                  <a:lnTo>
                    <a:pt x="3206907" y="1041473"/>
                  </a:lnTo>
                  <a:lnTo>
                    <a:pt x="3212142" y="1041473"/>
                  </a:lnTo>
                  <a:lnTo>
                    <a:pt x="3217378" y="1041473"/>
                  </a:lnTo>
                  <a:lnTo>
                    <a:pt x="3222614" y="1041473"/>
                  </a:lnTo>
                  <a:lnTo>
                    <a:pt x="3227850" y="1041473"/>
                  </a:lnTo>
                  <a:lnTo>
                    <a:pt x="3233085" y="1041473"/>
                  </a:lnTo>
                  <a:lnTo>
                    <a:pt x="3238321" y="1041473"/>
                  </a:lnTo>
                  <a:lnTo>
                    <a:pt x="3243557" y="1041473"/>
                  </a:lnTo>
                  <a:lnTo>
                    <a:pt x="3248793" y="1041473"/>
                  </a:lnTo>
                  <a:lnTo>
                    <a:pt x="3254028" y="1041473"/>
                  </a:lnTo>
                  <a:lnTo>
                    <a:pt x="3259264" y="1041473"/>
                  </a:lnTo>
                  <a:lnTo>
                    <a:pt x="3264500" y="1041473"/>
                  </a:lnTo>
                  <a:lnTo>
                    <a:pt x="3269736" y="1041473"/>
                  </a:lnTo>
                  <a:lnTo>
                    <a:pt x="3274972" y="1041473"/>
                  </a:lnTo>
                  <a:lnTo>
                    <a:pt x="3280207" y="1041473"/>
                  </a:lnTo>
                  <a:lnTo>
                    <a:pt x="3285443" y="1041473"/>
                  </a:lnTo>
                  <a:lnTo>
                    <a:pt x="3290679" y="1041473"/>
                  </a:lnTo>
                  <a:lnTo>
                    <a:pt x="3295915" y="1041473"/>
                  </a:lnTo>
                  <a:lnTo>
                    <a:pt x="3301150" y="1041473"/>
                  </a:lnTo>
                  <a:lnTo>
                    <a:pt x="3306386" y="1041473"/>
                  </a:lnTo>
                  <a:lnTo>
                    <a:pt x="3311622" y="1041473"/>
                  </a:lnTo>
                  <a:lnTo>
                    <a:pt x="3316858" y="1041473"/>
                  </a:lnTo>
                  <a:lnTo>
                    <a:pt x="3322093" y="1041473"/>
                  </a:lnTo>
                  <a:lnTo>
                    <a:pt x="3327329" y="1041473"/>
                  </a:lnTo>
                  <a:lnTo>
                    <a:pt x="3332565" y="1041473"/>
                  </a:lnTo>
                  <a:lnTo>
                    <a:pt x="3337801" y="1041473"/>
                  </a:lnTo>
                  <a:lnTo>
                    <a:pt x="3343037" y="1041473"/>
                  </a:lnTo>
                  <a:lnTo>
                    <a:pt x="3348272" y="1041473"/>
                  </a:lnTo>
                  <a:lnTo>
                    <a:pt x="3353508" y="1041473"/>
                  </a:lnTo>
                  <a:lnTo>
                    <a:pt x="3358744" y="1041473"/>
                  </a:lnTo>
                  <a:lnTo>
                    <a:pt x="3363980" y="1041473"/>
                  </a:lnTo>
                  <a:lnTo>
                    <a:pt x="3369215" y="1041473"/>
                  </a:lnTo>
                  <a:lnTo>
                    <a:pt x="3374451" y="1041473"/>
                  </a:lnTo>
                  <a:lnTo>
                    <a:pt x="3379687" y="1041473"/>
                  </a:lnTo>
                  <a:lnTo>
                    <a:pt x="3384923" y="1041473"/>
                  </a:lnTo>
                  <a:lnTo>
                    <a:pt x="3390158" y="1041473"/>
                  </a:lnTo>
                  <a:lnTo>
                    <a:pt x="3395394" y="1041473"/>
                  </a:lnTo>
                  <a:lnTo>
                    <a:pt x="3400630" y="1041473"/>
                  </a:lnTo>
                  <a:lnTo>
                    <a:pt x="3405866" y="1041473"/>
                  </a:lnTo>
                  <a:lnTo>
                    <a:pt x="3408484" y="1041473"/>
                  </a:lnTo>
                </a:path>
              </a:pathLst>
            </a:custGeom>
            <a:ln w="2095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508175" y="2338089"/>
              <a:ext cx="903605" cy="330200"/>
            </a:xfrm>
            <a:custGeom>
              <a:avLst/>
              <a:gdLst/>
              <a:ahLst/>
              <a:cxnLst/>
              <a:rect l="l" t="t" r="r" b="b"/>
              <a:pathLst>
                <a:path w="903604" h="330200">
                  <a:moveTo>
                    <a:pt x="903169" y="0"/>
                  </a:moveTo>
                  <a:lnTo>
                    <a:pt x="0" y="0"/>
                  </a:lnTo>
                  <a:lnTo>
                    <a:pt x="0" y="330110"/>
                  </a:lnTo>
                  <a:lnTo>
                    <a:pt x="903169" y="330110"/>
                  </a:lnTo>
                  <a:lnTo>
                    <a:pt x="9031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885359" y="2387658"/>
              <a:ext cx="176235" cy="8121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539590" y="2427376"/>
              <a:ext cx="314325" cy="0"/>
            </a:xfrm>
            <a:custGeom>
              <a:avLst/>
              <a:gdLst/>
              <a:ahLst/>
              <a:cxnLst/>
              <a:rect l="l" t="t" r="r" b="b"/>
              <a:pathLst>
                <a:path w="314325">
                  <a:moveTo>
                    <a:pt x="0" y="0"/>
                  </a:moveTo>
                  <a:lnTo>
                    <a:pt x="314146" y="0"/>
                  </a:lnTo>
                </a:path>
              </a:pathLst>
            </a:custGeom>
            <a:ln w="2095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877296" y="2540452"/>
              <a:ext cx="494030" cy="80010"/>
            </a:xfrm>
            <a:custGeom>
              <a:avLst/>
              <a:gdLst/>
              <a:ahLst/>
              <a:cxnLst/>
              <a:rect l="l" t="t" r="r" b="b"/>
              <a:pathLst>
                <a:path w="494029" h="80010">
                  <a:moveTo>
                    <a:pt x="47331" y="0"/>
                  </a:moveTo>
                  <a:lnTo>
                    <a:pt x="30576" y="0"/>
                  </a:lnTo>
                  <a:lnTo>
                    <a:pt x="0" y="78702"/>
                  </a:lnTo>
                  <a:lnTo>
                    <a:pt x="16859" y="78702"/>
                  </a:lnTo>
                  <a:lnTo>
                    <a:pt x="23351" y="60782"/>
                  </a:lnTo>
                  <a:lnTo>
                    <a:pt x="71673" y="60782"/>
                  </a:lnTo>
                  <a:lnTo>
                    <a:pt x="66385" y="47577"/>
                  </a:lnTo>
                  <a:lnTo>
                    <a:pt x="28168" y="47577"/>
                  </a:lnTo>
                  <a:lnTo>
                    <a:pt x="38849" y="18339"/>
                  </a:lnTo>
                  <a:lnTo>
                    <a:pt x="54676" y="18339"/>
                  </a:lnTo>
                  <a:lnTo>
                    <a:pt x="47331" y="0"/>
                  </a:lnTo>
                  <a:close/>
                </a:path>
                <a:path w="494029" h="80010">
                  <a:moveTo>
                    <a:pt x="71673" y="60782"/>
                  </a:moveTo>
                  <a:lnTo>
                    <a:pt x="54766" y="60782"/>
                  </a:lnTo>
                  <a:lnTo>
                    <a:pt x="61572" y="78702"/>
                  </a:lnTo>
                  <a:lnTo>
                    <a:pt x="78850" y="78702"/>
                  </a:lnTo>
                  <a:lnTo>
                    <a:pt x="71673" y="60782"/>
                  </a:lnTo>
                  <a:close/>
                </a:path>
                <a:path w="494029" h="80010">
                  <a:moveTo>
                    <a:pt x="54676" y="18339"/>
                  </a:moveTo>
                  <a:lnTo>
                    <a:pt x="38849" y="18339"/>
                  </a:lnTo>
                  <a:lnTo>
                    <a:pt x="49635" y="47577"/>
                  </a:lnTo>
                  <a:lnTo>
                    <a:pt x="66385" y="47577"/>
                  </a:lnTo>
                  <a:lnTo>
                    <a:pt x="54676" y="18339"/>
                  </a:lnTo>
                  <a:close/>
                </a:path>
                <a:path w="494029" h="80010">
                  <a:moveTo>
                    <a:pt x="120736" y="20330"/>
                  </a:moveTo>
                  <a:lnTo>
                    <a:pt x="105343" y="20330"/>
                  </a:lnTo>
                  <a:lnTo>
                    <a:pt x="98641" y="22950"/>
                  </a:lnTo>
                  <a:lnTo>
                    <a:pt x="93615" y="28190"/>
                  </a:lnTo>
                  <a:lnTo>
                    <a:pt x="88693" y="33430"/>
                  </a:lnTo>
                  <a:lnTo>
                    <a:pt x="86180" y="40766"/>
                  </a:lnTo>
                  <a:lnTo>
                    <a:pt x="86180" y="59524"/>
                  </a:lnTo>
                  <a:lnTo>
                    <a:pt x="88693" y="66755"/>
                  </a:lnTo>
                  <a:lnTo>
                    <a:pt x="93615" y="72100"/>
                  </a:lnTo>
                  <a:lnTo>
                    <a:pt x="98537" y="77340"/>
                  </a:lnTo>
                  <a:lnTo>
                    <a:pt x="105238" y="79960"/>
                  </a:lnTo>
                  <a:lnTo>
                    <a:pt x="120841" y="79960"/>
                  </a:lnTo>
                  <a:lnTo>
                    <a:pt x="126705" y="78178"/>
                  </a:lnTo>
                  <a:lnTo>
                    <a:pt x="131103" y="74720"/>
                  </a:lnTo>
                  <a:lnTo>
                    <a:pt x="135396" y="71262"/>
                  </a:lnTo>
                  <a:lnTo>
                    <a:pt x="137431" y="67698"/>
                  </a:lnTo>
                  <a:lnTo>
                    <a:pt x="110369" y="67698"/>
                  </a:lnTo>
                  <a:lnTo>
                    <a:pt x="107333" y="66231"/>
                  </a:lnTo>
                  <a:lnTo>
                    <a:pt x="102830" y="60677"/>
                  </a:lnTo>
                  <a:lnTo>
                    <a:pt x="101678" y="55856"/>
                  </a:lnTo>
                  <a:lnTo>
                    <a:pt x="101678" y="43071"/>
                  </a:lnTo>
                  <a:lnTo>
                    <a:pt x="102830" y="38670"/>
                  </a:lnTo>
                  <a:lnTo>
                    <a:pt x="105029" y="36154"/>
                  </a:lnTo>
                  <a:lnTo>
                    <a:pt x="107228" y="33535"/>
                  </a:lnTo>
                  <a:lnTo>
                    <a:pt x="110265" y="32277"/>
                  </a:lnTo>
                  <a:lnTo>
                    <a:pt x="137318" y="32277"/>
                  </a:lnTo>
                  <a:lnTo>
                    <a:pt x="134454" y="27876"/>
                  </a:lnTo>
                  <a:lnTo>
                    <a:pt x="130370" y="24836"/>
                  </a:lnTo>
                  <a:lnTo>
                    <a:pt x="126286" y="21902"/>
                  </a:lnTo>
                  <a:lnTo>
                    <a:pt x="120736" y="20330"/>
                  </a:lnTo>
                  <a:close/>
                </a:path>
                <a:path w="494029" h="80010">
                  <a:moveTo>
                    <a:pt x="125134" y="56800"/>
                  </a:moveTo>
                  <a:lnTo>
                    <a:pt x="124401" y="60782"/>
                  </a:lnTo>
                  <a:lnTo>
                    <a:pt x="123040" y="63611"/>
                  </a:lnTo>
                  <a:lnTo>
                    <a:pt x="121260" y="65183"/>
                  </a:lnTo>
                  <a:lnTo>
                    <a:pt x="119480" y="66860"/>
                  </a:lnTo>
                  <a:lnTo>
                    <a:pt x="117071" y="67698"/>
                  </a:lnTo>
                  <a:lnTo>
                    <a:pt x="137431" y="67698"/>
                  </a:lnTo>
                  <a:lnTo>
                    <a:pt x="138328" y="66126"/>
                  </a:lnTo>
                  <a:lnTo>
                    <a:pt x="139899" y="59315"/>
                  </a:lnTo>
                  <a:lnTo>
                    <a:pt x="125134" y="56800"/>
                  </a:lnTo>
                  <a:close/>
                </a:path>
                <a:path w="494029" h="80010">
                  <a:moveTo>
                    <a:pt x="137318" y="32277"/>
                  </a:moveTo>
                  <a:lnTo>
                    <a:pt x="116862" y="32277"/>
                  </a:lnTo>
                  <a:lnTo>
                    <a:pt x="119166" y="33011"/>
                  </a:lnTo>
                  <a:lnTo>
                    <a:pt x="122726" y="35945"/>
                  </a:lnTo>
                  <a:lnTo>
                    <a:pt x="123773" y="38250"/>
                  </a:lnTo>
                  <a:lnTo>
                    <a:pt x="124297" y="41185"/>
                  </a:lnTo>
                  <a:lnTo>
                    <a:pt x="139166" y="38565"/>
                  </a:lnTo>
                  <a:lnTo>
                    <a:pt x="137386" y="32382"/>
                  </a:lnTo>
                  <a:close/>
                </a:path>
                <a:path w="494029" h="80010">
                  <a:moveTo>
                    <a:pt x="167439" y="0"/>
                  </a:moveTo>
                  <a:lnTo>
                    <a:pt x="152360" y="0"/>
                  </a:lnTo>
                  <a:lnTo>
                    <a:pt x="152360" y="78702"/>
                  </a:lnTo>
                  <a:lnTo>
                    <a:pt x="167439" y="78702"/>
                  </a:lnTo>
                  <a:lnTo>
                    <a:pt x="167439" y="45272"/>
                  </a:lnTo>
                  <a:lnTo>
                    <a:pt x="167858" y="41709"/>
                  </a:lnTo>
                  <a:lnTo>
                    <a:pt x="177283" y="31963"/>
                  </a:lnTo>
                  <a:lnTo>
                    <a:pt x="203049" y="31963"/>
                  </a:lnTo>
                  <a:lnTo>
                    <a:pt x="202938" y="31439"/>
                  </a:lnTo>
                  <a:lnTo>
                    <a:pt x="201891" y="29238"/>
                  </a:lnTo>
                  <a:lnTo>
                    <a:pt x="201676" y="28923"/>
                  </a:lnTo>
                  <a:lnTo>
                    <a:pt x="167439" y="28923"/>
                  </a:lnTo>
                  <a:lnTo>
                    <a:pt x="167439" y="0"/>
                  </a:lnTo>
                  <a:close/>
                </a:path>
                <a:path w="494029" h="80010">
                  <a:moveTo>
                    <a:pt x="203049" y="31963"/>
                  </a:moveTo>
                  <a:lnTo>
                    <a:pt x="181995" y="31963"/>
                  </a:lnTo>
                  <a:lnTo>
                    <a:pt x="183775" y="32382"/>
                  </a:lnTo>
                  <a:lnTo>
                    <a:pt x="186707" y="34268"/>
                  </a:lnTo>
                  <a:lnTo>
                    <a:pt x="189115" y="78702"/>
                  </a:lnTo>
                  <a:lnTo>
                    <a:pt x="204194" y="78702"/>
                  </a:lnTo>
                  <a:lnTo>
                    <a:pt x="204119" y="38774"/>
                  </a:lnTo>
                  <a:lnTo>
                    <a:pt x="203985" y="36364"/>
                  </a:lnTo>
                  <a:lnTo>
                    <a:pt x="203049" y="31963"/>
                  </a:lnTo>
                  <a:close/>
                </a:path>
                <a:path w="494029" h="80010">
                  <a:moveTo>
                    <a:pt x="188278" y="20330"/>
                  </a:moveTo>
                  <a:lnTo>
                    <a:pt x="178120" y="20330"/>
                  </a:lnTo>
                  <a:lnTo>
                    <a:pt x="172256" y="23264"/>
                  </a:lnTo>
                  <a:lnTo>
                    <a:pt x="167439" y="28923"/>
                  </a:lnTo>
                  <a:lnTo>
                    <a:pt x="201676" y="28923"/>
                  </a:lnTo>
                  <a:lnTo>
                    <a:pt x="188278" y="20330"/>
                  </a:lnTo>
                  <a:close/>
                </a:path>
                <a:path w="494029" h="80010">
                  <a:moveTo>
                    <a:pt x="236551" y="0"/>
                  </a:moveTo>
                  <a:lnTo>
                    <a:pt x="221472" y="0"/>
                  </a:lnTo>
                  <a:lnTo>
                    <a:pt x="221472" y="13938"/>
                  </a:lnTo>
                  <a:lnTo>
                    <a:pt x="236551" y="13938"/>
                  </a:lnTo>
                  <a:lnTo>
                    <a:pt x="236551" y="0"/>
                  </a:lnTo>
                  <a:close/>
                </a:path>
                <a:path w="494029" h="80010">
                  <a:moveTo>
                    <a:pt x="236551" y="21692"/>
                  </a:moveTo>
                  <a:lnTo>
                    <a:pt x="221472" y="21692"/>
                  </a:lnTo>
                  <a:lnTo>
                    <a:pt x="221472" y="78702"/>
                  </a:lnTo>
                  <a:lnTo>
                    <a:pt x="236551" y="78702"/>
                  </a:lnTo>
                  <a:lnTo>
                    <a:pt x="236551" y="21692"/>
                  </a:lnTo>
                  <a:close/>
                </a:path>
                <a:path w="494029" h="80010">
                  <a:moveTo>
                    <a:pt x="283150" y="20330"/>
                  </a:moveTo>
                  <a:lnTo>
                    <a:pt x="267128" y="20330"/>
                  </a:lnTo>
                  <a:lnTo>
                    <a:pt x="260845" y="23055"/>
                  </a:lnTo>
                  <a:lnTo>
                    <a:pt x="251002" y="33744"/>
                  </a:lnTo>
                  <a:lnTo>
                    <a:pt x="248595" y="40870"/>
                  </a:lnTo>
                  <a:lnTo>
                    <a:pt x="248489" y="58476"/>
                  </a:lnTo>
                  <a:lnTo>
                    <a:pt x="250374" y="65078"/>
                  </a:lnTo>
                  <a:lnTo>
                    <a:pt x="254144" y="70214"/>
                  </a:lnTo>
                  <a:lnTo>
                    <a:pt x="258961" y="76711"/>
                  </a:lnTo>
                  <a:lnTo>
                    <a:pt x="266291" y="79960"/>
                  </a:lnTo>
                  <a:lnTo>
                    <a:pt x="282417" y="79960"/>
                  </a:lnTo>
                  <a:lnTo>
                    <a:pt x="287653" y="78493"/>
                  </a:lnTo>
                  <a:lnTo>
                    <a:pt x="295925" y="72729"/>
                  </a:lnTo>
                  <a:lnTo>
                    <a:pt x="298886" y="68642"/>
                  </a:lnTo>
                  <a:lnTo>
                    <a:pt x="272783" y="68642"/>
                  </a:lnTo>
                  <a:lnTo>
                    <a:pt x="269956" y="67384"/>
                  </a:lnTo>
                  <a:lnTo>
                    <a:pt x="265243" y="62459"/>
                  </a:lnTo>
                  <a:lnTo>
                    <a:pt x="264092" y="59000"/>
                  </a:lnTo>
                  <a:lnTo>
                    <a:pt x="263987" y="54494"/>
                  </a:lnTo>
                  <a:lnTo>
                    <a:pt x="301684" y="54494"/>
                  </a:lnTo>
                  <a:lnTo>
                    <a:pt x="301369" y="46400"/>
                  </a:lnTo>
                  <a:lnTo>
                    <a:pt x="301164" y="45272"/>
                  </a:lnTo>
                  <a:lnTo>
                    <a:pt x="264196" y="45272"/>
                  </a:lnTo>
                  <a:lnTo>
                    <a:pt x="264298" y="40870"/>
                  </a:lnTo>
                  <a:lnTo>
                    <a:pt x="265243" y="37936"/>
                  </a:lnTo>
                  <a:lnTo>
                    <a:pt x="267442" y="35526"/>
                  </a:lnTo>
                  <a:lnTo>
                    <a:pt x="269537" y="33115"/>
                  </a:lnTo>
                  <a:lnTo>
                    <a:pt x="272259" y="31963"/>
                  </a:lnTo>
                  <a:lnTo>
                    <a:pt x="296795" y="31963"/>
                  </a:lnTo>
                  <a:lnTo>
                    <a:pt x="294668" y="28819"/>
                  </a:lnTo>
                  <a:lnTo>
                    <a:pt x="289747" y="23160"/>
                  </a:lnTo>
                  <a:lnTo>
                    <a:pt x="283150" y="20330"/>
                  </a:lnTo>
                  <a:close/>
                </a:path>
                <a:path w="494029" h="80010">
                  <a:moveTo>
                    <a:pt x="285872" y="60467"/>
                  </a:moveTo>
                  <a:lnTo>
                    <a:pt x="285035" y="63402"/>
                  </a:lnTo>
                  <a:lnTo>
                    <a:pt x="283883" y="65498"/>
                  </a:lnTo>
                  <a:lnTo>
                    <a:pt x="282207" y="66755"/>
                  </a:lnTo>
                  <a:lnTo>
                    <a:pt x="280637" y="68013"/>
                  </a:lnTo>
                  <a:lnTo>
                    <a:pt x="278647" y="68642"/>
                  </a:lnTo>
                  <a:lnTo>
                    <a:pt x="298886" y="68642"/>
                  </a:lnTo>
                  <a:lnTo>
                    <a:pt x="300951" y="63087"/>
                  </a:lnTo>
                  <a:lnTo>
                    <a:pt x="285872" y="60467"/>
                  </a:lnTo>
                  <a:close/>
                </a:path>
                <a:path w="494029" h="80010">
                  <a:moveTo>
                    <a:pt x="296795" y="31963"/>
                  </a:moveTo>
                  <a:lnTo>
                    <a:pt x="278647" y="31963"/>
                  </a:lnTo>
                  <a:lnTo>
                    <a:pt x="281265" y="33011"/>
                  </a:lnTo>
                  <a:lnTo>
                    <a:pt x="283359" y="35316"/>
                  </a:lnTo>
                  <a:lnTo>
                    <a:pt x="285558" y="37622"/>
                  </a:lnTo>
                  <a:lnTo>
                    <a:pt x="286605" y="40870"/>
                  </a:lnTo>
                  <a:lnTo>
                    <a:pt x="286710" y="45272"/>
                  </a:lnTo>
                  <a:lnTo>
                    <a:pt x="301164" y="45272"/>
                  </a:lnTo>
                  <a:lnTo>
                    <a:pt x="300101" y="39416"/>
                  </a:lnTo>
                  <a:lnTo>
                    <a:pt x="297870" y="33553"/>
                  </a:lnTo>
                  <a:lnTo>
                    <a:pt x="296795" y="31963"/>
                  </a:lnTo>
                  <a:close/>
                </a:path>
                <a:path w="494029" h="80010">
                  <a:moveTo>
                    <a:pt x="324303" y="21692"/>
                  </a:moveTo>
                  <a:lnTo>
                    <a:pt x="308491" y="21692"/>
                  </a:lnTo>
                  <a:lnTo>
                    <a:pt x="331424" y="78702"/>
                  </a:lnTo>
                  <a:lnTo>
                    <a:pt x="345037" y="78702"/>
                  </a:lnTo>
                  <a:lnTo>
                    <a:pt x="352271" y="60467"/>
                  </a:lnTo>
                  <a:lnTo>
                    <a:pt x="338125" y="60467"/>
                  </a:lnTo>
                  <a:lnTo>
                    <a:pt x="335089" y="50721"/>
                  </a:lnTo>
                  <a:lnTo>
                    <a:pt x="324303" y="21692"/>
                  </a:lnTo>
                  <a:close/>
                </a:path>
                <a:path w="494029" h="80010">
                  <a:moveTo>
                    <a:pt x="367655" y="21692"/>
                  </a:moveTo>
                  <a:lnTo>
                    <a:pt x="352157" y="21692"/>
                  </a:lnTo>
                  <a:lnTo>
                    <a:pt x="340743" y="52398"/>
                  </a:lnTo>
                  <a:lnTo>
                    <a:pt x="339696" y="55542"/>
                  </a:lnTo>
                  <a:lnTo>
                    <a:pt x="339487" y="56380"/>
                  </a:lnTo>
                  <a:lnTo>
                    <a:pt x="338125" y="60467"/>
                  </a:lnTo>
                  <a:lnTo>
                    <a:pt x="352271" y="60467"/>
                  </a:lnTo>
                  <a:lnTo>
                    <a:pt x="367655" y="21692"/>
                  </a:lnTo>
                  <a:close/>
                </a:path>
                <a:path w="494029" h="80010">
                  <a:moveTo>
                    <a:pt x="408913" y="20330"/>
                  </a:moveTo>
                  <a:lnTo>
                    <a:pt x="392891" y="20330"/>
                  </a:lnTo>
                  <a:lnTo>
                    <a:pt x="386608" y="23055"/>
                  </a:lnTo>
                  <a:lnTo>
                    <a:pt x="376765" y="33744"/>
                  </a:lnTo>
                  <a:lnTo>
                    <a:pt x="374459" y="40870"/>
                  </a:lnTo>
                  <a:lnTo>
                    <a:pt x="374357" y="58476"/>
                  </a:lnTo>
                  <a:lnTo>
                    <a:pt x="376137" y="65078"/>
                  </a:lnTo>
                  <a:lnTo>
                    <a:pt x="379907" y="70214"/>
                  </a:lnTo>
                  <a:lnTo>
                    <a:pt x="384724" y="76711"/>
                  </a:lnTo>
                  <a:lnTo>
                    <a:pt x="392054" y="79960"/>
                  </a:lnTo>
                  <a:lnTo>
                    <a:pt x="408180" y="79960"/>
                  </a:lnTo>
                  <a:lnTo>
                    <a:pt x="413416" y="78493"/>
                  </a:lnTo>
                  <a:lnTo>
                    <a:pt x="421688" y="72729"/>
                  </a:lnTo>
                  <a:lnTo>
                    <a:pt x="424649" y="68642"/>
                  </a:lnTo>
                  <a:lnTo>
                    <a:pt x="398651" y="68642"/>
                  </a:lnTo>
                  <a:lnTo>
                    <a:pt x="395719" y="67384"/>
                  </a:lnTo>
                  <a:lnTo>
                    <a:pt x="393415" y="64974"/>
                  </a:lnTo>
                  <a:lnTo>
                    <a:pt x="391111" y="62459"/>
                  </a:lnTo>
                  <a:lnTo>
                    <a:pt x="389855" y="59000"/>
                  </a:lnTo>
                  <a:lnTo>
                    <a:pt x="389750" y="54494"/>
                  </a:lnTo>
                  <a:lnTo>
                    <a:pt x="427447" y="54494"/>
                  </a:lnTo>
                  <a:lnTo>
                    <a:pt x="427132" y="46400"/>
                  </a:lnTo>
                  <a:lnTo>
                    <a:pt x="426927" y="45272"/>
                  </a:lnTo>
                  <a:lnTo>
                    <a:pt x="390064" y="45272"/>
                  </a:lnTo>
                  <a:lnTo>
                    <a:pt x="390061" y="40870"/>
                  </a:lnTo>
                  <a:lnTo>
                    <a:pt x="391007" y="37936"/>
                  </a:lnTo>
                  <a:lnTo>
                    <a:pt x="393206" y="35526"/>
                  </a:lnTo>
                  <a:lnTo>
                    <a:pt x="395300" y="33115"/>
                  </a:lnTo>
                  <a:lnTo>
                    <a:pt x="398022" y="31963"/>
                  </a:lnTo>
                  <a:lnTo>
                    <a:pt x="422558" y="31963"/>
                  </a:lnTo>
                  <a:lnTo>
                    <a:pt x="420432" y="28819"/>
                  </a:lnTo>
                  <a:lnTo>
                    <a:pt x="415615" y="23160"/>
                  </a:lnTo>
                  <a:lnTo>
                    <a:pt x="408913" y="20330"/>
                  </a:lnTo>
                  <a:close/>
                </a:path>
                <a:path w="494029" h="80010">
                  <a:moveTo>
                    <a:pt x="411635" y="60467"/>
                  </a:moveTo>
                  <a:lnTo>
                    <a:pt x="404410" y="68642"/>
                  </a:lnTo>
                  <a:lnTo>
                    <a:pt x="424649" y="68642"/>
                  </a:lnTo>
                  <a:lnTo>
                    <a:pt x="426714" y="63087"/>
                  </a:lnTo>
                  <a:lnTo>
                    <a:pt x="411635" y="60467"/>
                  </a:lnTo>
                  <a:close/>
                </a:path>
                <a:path w="494029" h="80010">
                  <a:moveTo>
                    <a:pt x="422558" y="31963"/>
                  </a:moveTo>
                  <a:lnTo>
                    <a:pt x="404410" y="31963"/>
                  </a:lnTo>
                  <a:lnTo>
                    <a:pt x="407028" y="33011"/>
                  </a:lnTo>
                  <a:lnTo>
                    <a:pt x="409122" y="35316"/>
                  </a:lnTo>
                  <a:lnTo>
                    <a:pt x="411321" y="37622"/>
                  </a:lnTo>
                  <a:lnTo>
                    <a:pt x="412473" y="40870"/>
                  </a:lnTo>
                  <a:lnTo>
                    <a:pt x="412578" y="45272"/>
                  </a:lnTo>
                  <a:lnTo>
                    <a:pt x="426927" y="45272"/>
                  </a:lnTo>
                  <a:lnTo>
                    <a:pt x="425864" y="39416"/>
                  </a:lnTo>
                  <a:lnTo>
                    <a:pt x="423634" y="33553"/>
                  </a:lnTo>
                  <a:lnTo>
                    <a:pt x="422558" y="31963"/>
                  </a:lnTo>
                  <a:close/>
                </a:path>
                <a:path w="494029" h="80010">
                  <a:moveTo>
                    <a:pt x="468601" y="20330"/>
                  </a:moveTo>
                  <a:lnTo>
                    <a:pt x="455302" y="20330"/>
                  </a:lnTo>
                  <a:lnTo>
                    <a:pt x="449542" y="22845"/>
                  </a:lnTo>
                  <a:lnTo>
                    <a:pt x="445040" y="27876"/>
                  </a:lnTo>
                  <a:lnTo>
                    <a:pt x="440432" y="32906"/>
                  </a:lnTo>
                  <a:lnTo>
                    <a:pt x="438233" y="40242"/>
                  </a:lnTo>
                  <a:lnTo>
                    <a:pt x="438233" y="59419"/>
                  </a:lnTo>
                  <a:lnTo>
                    <a:pt x="440537" y="66755"/>
                  </a:lnTo>
                  <a:lnTo>
                    <a:pt x="445249" y="71995"/>
                  </a:lnTo>
                  <a:lnTo>
                    <a:pt x="449857" y="77340"/>
                  </a:lnTo>
                  <a:lnTo>
                    <a:pt x="455511" y="79960"/>
                  </a:lnTo>
                  <a:lnTo>
                    <a:pt x="465250" y="79960"/>
                  </a:lnTo>
                  <a:lnTo>
                    <a:pt x="468391" y="79121"/>
                  </a:lnTo>
                  <a:lnTo>
                    <a:pt x="471533" y="77549"/>
                  </a:lnTo>
                  <a:lnTo>
                    <a:pt x="474779" y="75977"/>
                  </a:lnTo>
                  <a:lnTo>
                    <a:pt x="477501" y="73567"/>
                  </a:lnTo>
                  <a:lnTo>
                    <a:pt x="479805" y="70318"/>
                  </a:lnTo>
                  <a:lnTo>
                    <a:pt x="493837" y="70318"/>
                  </a:lnTo>
                  <a:lnTo>
                    <a:pt x="493837" y="68013"/>
                  </a:lnTo>
                  <a:lnTo>
                    <a:pt x="461899" y="68013"/>
                  </a:lnTo>
                  <a:lnTo>
                    <a:pt x="458548" y="66022"/>
                  </a:lnTo>
                  <a:lnTo>
                    <a:pt x="454464" y="59419"/>
                  </a:lnTo>
                  <a:lnTo>
                    <a:pt x="453626" y="55018"/>
                  </a:lnTo>
                  <a:lnTo>
                    <a:pt x="453626" y="43281"/>
                  </a:lnTo>
                  <a:lnTo>
                    <a:pt x="454778" y="38984"/>
                  </a:lnTo>
                  <a:lnTo>
                    <a:pt x="459595" y="33325"/>
                  </a:lnTo>
                  <a:lnTo>
                    <a:pt x="462632" y="31963"/>
                  </a:lnTo>
                  <a:lnTo>
                    <a:pt x="493837" y="31963"/>
                  </a:lnTo>
                  <a:lnTo>
                    <a:pt x="493837" y="28295"/>
                  </a:lnTo>
                  <a:lnTo>
                    <a:pt x="478758" y="28295"/>
                  </a:lnTo>
                  <a:lnTo>
                    <a:pt x="474046" y="23055"/>
                  </a:lnTo>
                  <a:lnTo>
                    <a:pt x="468601" y="20330"/>
                  </a:lnTo>
                  <a:close/>
                </a:path>
                <a:path w="494029" h="80010">
                  <a:moveTo>
                    <a:pt x="493837" y="70318"/>
                  </a:moveTo>
                  <a:lnTo>
                    <a:pt x="479805" y="70318"/>
                  </a:lnTo>
                  <a:lnTo>
                    <a:pt x="479805" y="78702"/>
                  </a:lnTo>
                  <a:lnTo>
                    <a:pt x="493837" y="78702"/>
                  </a:lnTo>
                  <a:lnTo>
                    <a:pt x="493837" y="70318"/>
                  </a:lnTo>
                  <a:close/>
                </a:path>
                <a:path w="494029" h="80010">
                  <a:moveTo>
                    <a:pt x="493837" y="31963"/>
                  </a:moveTo>
                  <a:lnTo>
                    <a:pt x="469857" y="31963"/>
                  </a:lnTo>
                  <a:lnTo>
                    <a:pt x="472894" y="33325"/>
                  </a:lnTo>
                  <a:lnTo>
                    <a:pt x="477606" y="39089"/>
                  </a:lnTo>
                  <a:lnTo>
                    <a:pt x="478758" y="43805"/>
                  </a:lnTo>
                  <a:lnTo>
                    <a:pt x="478758" y="56276"/>
                  </a:lnTo>
                  <a:lnTo>
                    <a:pt x="477606" y="60677"/>
                  </a:lnTo>
                  <a:lnTo>
                    <a:pt x="475198" y="63611"/>
                  </a:lnTo>
                  <a:lnTo>
                    <a:pt x="472684" y="66546"/>
                  </a:lnTo>
                  <a:lnTo>
                    <a:pt x="469752" y="68013"/>
                  </a:lnTo>
                  <a:lnTo>
                    <a:pt x="493837" y="68013"/>
                  </a:lnTo>
                  <a:lnTo>
                    <a:pt x="493837" y="31963"/>
                  </a:lnTo>
                  <a:close/>
                </a:path>
                <a:path w="494029" h="80010">
                  <a:moveTo>
                    <a:pt x="493837" y="0"/>
                  </a:moveTo>
                  <a:lnTo>
                    <a:pt x="478758" y="0"/>
                  </a:lnTo>
                  <a:lnTo>
                    <a:pt x="478758" y="28295"/>
                  </a:lnTo>
                  <a:lnTo>
                    <a:pt x="493837" y="28295"/>
                  </a:lnTo>
                  <a:lnTo>
                    <a:pt x="4938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539590" y="2578808"/>
              <a:ext cx="314325" cy="0"/>
            </a:xfrm>
            <a:custGeom>
              <a:avLst/>
              <a:gdLst/>
              <a:ahLst/>
              <a:cxnLst/>
              <a:rect l="l" t="t" r="r" b="b"/>
              <a:pathLst>
                <a:path w="314325">
                  <a:moveTo>
                    <a:pt x="0" y="0"/>
                  </a:moveTo>
                  <a:lnTo>
                    <a:pt x="314146" y="0"/>
                  </a:lnTo>
                </a:path>
              </a:pathLst>
            </a:custGeom>
            <a:ln w="2095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508175" y="2338089"/>
              <a:ext cx="903605" cy="330200"/>
            </a:xfrm>
            <a:custGeom>
              <a:avLst/>
              <a:gdLst/>
              <a:ahLst/>
              <a:cxnLst/>
              <a:rect l="l" t="t" r="r" b="b"/>
              <a:pathLst>
                <a:path w="903604" h="330200">
                  <a:moveTo>
                    <a:pt x="0" y="330110"/>
                  </a:moveTo>
                  <a:lnTo>
                    <a:pt x="903169" y="330110"/>
                  </a:lnTo>
                  <a:lnTo>
                    <a:pt x="903169" y="0"/>
                  </a:lnTo>
                  <a:lnTo>
                    <a:pt x="0" y="0"/>
                  </a:lnTo>
                  <a:lnTo>
                    <a:pt x="0" y="330110"/>
                  </a:lnTo>
                  <a:close/>
                </a:path>
              </a:pathLst>
            </a:custGeom>
            <a:ln w="5239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64" name="object 64"/>
          <p:cNvGraphicFramePr>
            <a:graphicFrameLocks noGrp="1"/>
          </p:cNvGraphicFramePr>
          <p:nvPr/>
        </p:nvGraphicFramePr>
        <p:xfrm>
          <a:off x="1164108" y="2153135"/>
          <a:ext cx="3810000" cy="12304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6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6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62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62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357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52525"/>
                      </a:solidFill>
                      <a:prstDash val="solid"/>
                    </a:lnL>
                    <a:lnR w="6350">
                      <a:solidFill>
                        <a:srgbClr val="252525"/>
                      </a:solidFill>
                      <a:prstDash val="solid"/>
                    </a:lnR>
                    <a:lnT w="6350">
                      <a:solidFill>
                        <a:srgbClr val="252525"/>
                      </a:solidFill>
                      <a:prstDash val="solid"/>
                    </a:lnT>
                    <a:lnB w="6350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52525"/>
                      </a:solidFill>
                      <a:prstDash val="solid"/>
                    </a:lnL>
                    <a:lnR w="6350">
                      <a:solidFill>
                        <a:srgbClr val="252525"/>
                      </a:solidFill>
                      <a:prstDash val="solid"/>
                    </a:lnR>
                    <a:lnT w="6350">
                      <a:solidFill>
                        <a:srgbClr val="252525"/>
                      </a:solidFill>
                      <a:prstDash val="solid"/>
                    </a:lnT>
                    <a:lnB w="6350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52525"/>
                      </a:solidFill>
                      <a:prstDash val="solid"/>
                    </a:lnL>
                    <a:lnR w="6350">
                      <a:solidFill>
                        <a:srgbClr val="252525"/>
                      </a:solidFill>
                      <a:prstDash val="solid"/>
                    </a:lnR>
                    <a:lnT w="6350">
                      <a:solidFill>
                        <a:srgbClr val="252525"/>
                      </a:solidFill>
                      <a:prstDash val="solid"/>
                    </a:lnT>
                    <a:lnB w="6350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52525"/>
                      </a:solidFill>
                      <a:prstDash val="solid"/>
                    </a:lnL>
                    <a:lnR w="6350">
                      <a:solidFill>
                        <a:srgbClr val="252525"/>
                      </a:solidFill>
                      <a:prstDash val="solid"/>
                    </a:lnR>
                    <a:lnT w="6350">
                      <a:solidFill>
                        <a:srgbClr val="252525"/>
                      </a:solidFill>
                      <a:prstDash val="solid"/>
                    </a:lnT>
                    <a:lnB w="6350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52525"/>
                      </a:solidFill>
                      <a:prstDash val="solid"/>
                    </a:lnL>
                    <a:lnR w="6350">
                      <a:solidFill>
                        <a:srgbClr val="252525"/>
                      </a:solidFill>
                      <a:prstDash val="solid"/>
                    </a:lnR>
                    <a:lnT w="6350">
                      <a:solidFill>
                        <a:srgbClr val="252525"/>
                      </a:solidFill>
                      <a:prstDash val="solid"/>
                    </a:lnT>
                    <a:lnB w="6350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52525"/>
                      </a:solidFill>
                      <a:prstDash val="solid"/>
                    </a:lnL>
                    <a:lnR w="6350">
                      <a:solidFill>
                        <a:srgbClr val="252525"/>
                      </a:solidFill>
                      <a:prstDash val="solid"/>
                    </a:lnR>
                    <a:lnT w="6350">
                      <a:solidFill>
                        <a:srgbClr val="252525"/>
                      </a:solidFill>
                      <a:prstDash val="solid"/>
                    </a:lnT>
                    <a:lnB w="6350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52525"/>
                      </a:solidFill>
                      <a:prstDash val="solid"/>
                    </a:lnL>
                    <a:lnR w="6350">
                      <a:solidFill>
                        <a:srgbClr val="252525"/>
                      </a:solidFill>
                      <a:prstDash val="solid"/>
                    </a:lnR>
                    <a:lnT w="6350">
                      <a:solidFill>
                        <a:srgbClr val="252525"/>
                      </a:solidFill>
                      <a:prstDash val="solid"/>
                    </a:lnT>
                    <a:lnB w="6350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52525"/>
                      </a:solidFill>
                      <a:prstDash val="solid"/>
                    </a:lnL>
                    <a:lnR w="6350">
                      <a:solidFill>
                        <a:srgbClr val="252525"/>
                      </a:solidFill>
                      <a:prstDash val="solid"/>
                    </a:lnR>
                    <a:lnT w="6350">
                      <a:solidFill>
                        <a:srgbClr val="252525"/>
                      </a:solidFill>
                      <a:prstDash val="solid"/>
                    </a:lnT>
                    <a:lnB w="6350">
                      <a:solidFill>
                        <a:srgbClr val="25252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3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52525"/>
                      </a:solidFill>
                      <a:prstDash val="solid"/>
                    </a:lnL>
                    <a:lnR w="6350">
                      <a:solidFill>
                        <a:srgbClr val="252525"/>
                      </a:solidFill>
                      <a:prstDash val="solid"/>
                    </a:lnR>
                    <a:lnT w="6350">
                      <a:solidFill>
                        <a:srgbClr val="252525"/>
                      </a:solidFill>
                      <a:prstDash val="solid"/>
                    </a:lnT>
                    <a:lnB w="6350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52525"/>
                      </a:solidFill>
                      <a:prstDash val="solid"/>
                    </a:lnL>
                    <a:lnR w="6350">
                      <a:solidFill>
                        <a:srgbClr val="252525"/>
                      </a:solidFill>
                      <a:prstDash val="solid"/>
                    </a:lnR>
                    <a:lnT w="6350">
                      <a:solidFill>
                        <a:srgbClr val="252525"/>
                      </a:solidFill>
                      <a:prstDash val="solid"/>
                    </a:lnT>
                    <a:lnB w="6350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52525"/>
                      </a:solidFill>
                      <a:prstDash val="solid"/>
                    </a:lnL>
                    <a:lnR w="6350">
                      <a:solidFill>
                        <a:srgbClr val="252525"/>
                      </a:solidFill>
                      <a:prstDash val="solid"/>
                    </a:lnR>
                    <a:lnT w="6350">
                      <a:solidFill>
                        <a:srgbClr val="252525"/>
                      </a:solidFill>
                      <a:prstDash val="solid"/>
                    </a:lnT>
                    <a:lnB w="6350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52525"/>
                      </a:solidFill>
                      <a:prstDash val="solid"/>
                    </a:lnL>
                    <a:lnR w="6350">
                      <a:solidFill>
                        <a:srgbClr val="252525"/>
                      </a:solidFill>
                      <a:prstDash val="solid"/>
                    </a:lnR>
                    <a:lnT w="6350">
                      <a:solidFill>
                        <a:srgbClr val="252525"/>
                      </a:solidFill>
                      <a:prstDash val="solid"/>
                    </a:lnT>
                    <a:lnB w="6350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52525"/>
                      </a:solidFill>
                      <a:prstDash val="solid"/>
                    </a:lnL>
                    <a:lnR w="6350">
                      <a:solidFill>
                        <a:srgbClr val="252525"/>
                      </a:solidFill>
                      <a:prstDash val="solid"/>
                    </a:lnR>
                    <a:lnT w="6350">
                      <a:solidFill>
                        <a:srgbClr val="252525"/>
                      </a:solidFill>
                      <a:prstDash val="solid"/>
                    </a:lnT>
                    <a:lnB w="6350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52525"/>
                      </a:solidFill>
                      <a:prstDash val="solid"/>
                    </a:lnL>
                    <a:lnR w="6350">
                      <a:solidFill>
                        <a:srgbClr val="252525"/>
                      </a:solidFill>
                      <a:prstDash val="solid"/>
                    </a:lnR>
                    <a:lnT w="6350">
                      <a:solidFill>
                        <a:srgbClr val="252525"/>
                      </a:solidFill>
                      <a:prstDash val="solid"/>
                    </a:lnT>
                    <a:lnB w="6350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52525"/>
                      </a:solidFill>
                      <a:prstDash val="solid"/>
                    </a:lnL>
                    <a:lnR w="6350">
                      <a:solidFill>
                        <a:srgbClr val="252525"/>
                      </a:solidFill>
                      <a:prstDash val="solid"/>
                    </a:lnR>
                    <a:lnT w="6350">
                      <a:solidFill>
                        <a:srgbClr val="252525"/>
                      </a:solidFill>
                      <a:prstDash val="solid"/>
                    </a:lnT>
                    <a:lnB w="6350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52525"/>
                      </a:solidFill>
                      <a:prstDash val="solid"/>
                    </a:lnL>
                    <a:lnR w="6350">
                      <a:solidFill>
                        <a:srgbClr val="252525"/>
                      </a:solidFill>
                      <a:prstDash val="solid"/>
                    </a:lnR>
                    <a:lnT w="6350">
                      <a:solidFill>
                        <a:srgbClr val="252525"/>
                      </a:solidFill>
                      <a:prstDash val="solid"/>
                    </a:lnT>
                    <a:lnB w="6350">
                      <a:solidFill>
                        <a:srgbClr val="25252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3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52525"/>
                      </a:solidFill>
                      <a:prstDash val="solid"/>
                    </a:lnL>
                    <a:lnR w="6350">
                      <a:solidFill>
                        <a:srgbClr val="252525"/>
                      </a:solidFill>
                      <a:prstDash val="solid"/>
                    </a:lnR>
                    <a:lnT w="6350">
                      <a:solidFill>
                        <a:srgbClr val="252525"/>
                      </a:solidFill>
                      <a:prstDash val="solid"/>
                    </a:lnT>
                    <a:lnB w="6350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52525"/>
                      </a:solidFill>
                      <a:prstDash val="solid"/>
                    </a:lnL>
                    <a:lnR w="6350">
                      <a:solidFill>
                        <a:srgbClr val="252525"/>
                      </a:solidFill>
                      <a:prstDash val="solid"/>
                    </a:lnR>
                    <a:lnT w="6350">
                      <a:solidFill>
                        <a:srgbClr val="252525"/>
                      </a:solidFill>
                      <a:prstDash val="solid"/>
                    </a:lnT>
                    <a:lnB w="6350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52525"/>
                      </a:solidFill>
                      <a:prstDash val="solid"/>
                    </a:lnL>
                    <a:lnR w="6350">
                      <a:solidFill>
                        <a:srgbClr val="252525"/>
                      </a:solidFill>
                      <a:prstDash val="solid"/>
                    </a:lnR>
                    <a:lnT w="6350">
                      <a:solidFill>
                        <a:srgbClr val="252525"/>
                      </a:solidFill>
                      <a:prstDash val="solid"/>
                    </a:lnT>
                    <a:lnB w="6350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52525"/>
                      </a:solidFill>
                      <a:prstDash val="solid"/>
                    </a:lnL>
                    <a:lnR w="6350">
                      <a:solidFill>
                        <a:srgbClr val="252525"/>
                      </a:solidFill>
                      <a:prstDash val="solid"/>
                    </a:lnR>
                    <a:lnT w="6350">
                      <a:solidFill>
                        <a:srgbClr val="252525"/>
                      </a:solidFill>
                      <a:prstDash val="solid"/>
                    </a:lnT>
                    <a:lnB w="6350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52525"/>
                      </a:solidFill>
                      <a:prstDash val="solid"/>
                    </a:lnL>
                    <a:lnR w="6350">
                      <a:solidFill>
                        <a:srgbClr val="252525"/>
                      </a:solidFill>
                      <a:prstDash val="solid"/>
                    </a:lnR>
                    <a:lnT w="6350">
                      <a:solidFill>
                        <a:srgbClr val="252525"/>
                      </a:solidFill>
                      <a:prstDash val="solid"/>
                    </a:lnT>
                    <a:lnB w="6350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52525"/>
                      </a:solidFill>
                      <a:prstDash val="solid"/>
                    </a:lnL>
                    <a:lnR w="6350">
                      <a:solidFill>
                        <a:srgbClr val="252525"/>
                      </a:solidFill>
                      <a:prstDash val="solid"/>
                    </a:lnR>
                    <a:lnT w="6350">
                      <a:solidFill>
                        <a:srgbClr val="252525"/>
                      </a:solidFill>
                      <a:prstDash val="solid"/>
                    </a:lnT>
                    <a:lnB w="6350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52525"/>
                      </a:solidFill>
                      <a:prstDash val="solid"/>
                    </a:lnL>
                    <a:lnR w="6350">
                      <a:solidFill>
                        <a:srgbClr val="252525"/>
                      </a:solidFill>
                      <a:prstDash val="solid"/>
                    </a:lnR>
                    <a:lnT w="6350">
                      <a:solidFill>
                        <a:srgbClr val="252525"/>
                      </a:solidFill>
                      <a:prstDash val="solid"/>
                    </a:lnT>
                    <a:lnB w="6350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52525"/>
                      </a:solidFill>
                      <a:prstDash val="solid"/>
                    </a:lnL>
                    <a:lnR w="6350">
                      <a:solidFill>
                        <a:srgbClr val="252525"/>
                      </a:solidFill>
                      <a:prstDash val="solid"/>
                    </a:lnR>
                    <a:lnT w="6350">
                      <a:solidFill>
                        <a:srgbClr val="252525"/>
                      </a:solidFill>
                      <a:prstDash val="solid"/>
                    </a:lnT>
                    <a:lnB w="6350">
                      <a:solidFill>
                        <a:srgbClr val="25252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5" name="object 65"/>
          <p:cNvSpPr/>
          <p:nvPr/>
        </p:nvSpPr>
        <p:spPr>
          <a:xfrm>
            <a:off x="1133210" y="3485634"/>
            <a:ext cx="63500" cy="100330"/>
          </a:xfrm>
          <a:custGeom>
            <a:avLst/>
            <a:gdLst/>
            <a:ahLst/>
            <a:cxnLst/>
            <a:rect l="l" t="t" r="r" b="b"/>
            <a:pathLst>
              <a:path w="63500" h="100329">
                <a:moveTo>
                  <a:pt x="41180" y="0"/>
                </a:moveTo>
                <a:lnTo>
                  <a:pt x="22253" y="0"/>
                </a:lnTo>
                <a:lnTo>
                  <a:pt x="14886" y="3281"/>
                </a:lnTo>
                <a:lnTo>
                  <a:pt x="0" y="49686"/>
                </a:lnTo>
                <a:lnTo>
                  <a:pt x="493" y="61404"/>
                </a:lnTo>
                <a:lnTo>
                  <a:pt x="18843" y="96999"/>
                </a:lnTo>
                <a:lnTo>
                  <a:pt x="31717" y="99723"/>
                </a:lnTo>
                <a:lnTo>
                  <a:pt x="41180" y="99723"/>
                </a:lnTo>
                <a:lnTo>
                  <a:pt x="48559" y="96442"/>
                </a:lnTo>
                <a:lnTo>
                  <a:pt x="53842" y="89762"/>
                </a:lnTo>
                <a:lnTo>
                  <a:pt x="57128" y="84255"/>
                </a:lnTo>
                <a:lnTo>
                  <a:pt x="29456" y="84255"/>
                </a:lnTo>
                <a:lnTo>
                  <a:pt x="27442" y="83552"/>
                </a:lnTo>
                <a:lnTo>
                  <a:pt x="23940" y="80739"/>
                </a:lnTo>
                <a:lnTo>
                  <a:pt x="22476" y="77810"/>
                </a:lnTo>
                <a:lnTo>
                  <a:pt x="20168" y="69255"/>
                </a:lnTo>
                <a:lnTo>
                  <a:pt x="19698" y="62819"/>
                </a:lnTo>
                <a:lnTo>
                  <a:pt x="19719" y="36854"/>
                </a:lnTo>
                <a:lnTo>
                  <a:pt x="20239" y="30233"/>
                </a:lnTo>
                <a:lnTo>
                  <a:pt x="21527" y="25428"/>
                </a:lnTo>
                <a:lnTo>
                  <a:pt x="22499" y="21679"/>
                </a:lnTo>
                <a:lnTo>
                  <a:pt x="23881" y="19100"/>
                </a:lnTo>
                <a:lnTo>
                  <a:pt x="27430" y="16288"/>
                </a:lnTo>
                <a:lnTo>
                  <a:pt x="29456" y="15468"/>
                </a:lnTo>
                <a:lnTo>
                  <a:pt x="57105" y="15468"/>
                </a:lnTo>
                <a:lnTo>
                  <a:pt x="53912" y="10077"/>
                </a:lnTo>
                <a:lnTo>
                  <a:pt x="48571" y="3398"/>
                </a:lnTo>
                <a:lnTo>
                  <a:pt x="41180" y="0"/>
                </a:lnTo>
                <a:close/>
              </a:path>
              <a:path w="63500" h="100329">
                <a:moveTo>
                  <a:pt x="57105" y="15468"/>
                </a:moveTo>
                <a:lnTo>
                  <a:pt x="33989" y="15468"/>
                </a:lnTo>
                <a:lnTo>
                  <a:pt x="35992" y="16288"/>
                </a:lnTo>
                <a:lnTo>
                  <a:pt x="39506" y="19100"/>
                </a:lnTo>
                <a:lnTo>
                  <a:pt x="43738" y="62819"/>
                </a:lnTo>
                <a:lnTo>
                  <a:pt x="43207" y="69490"/>
                </a:lnTo>
                <a:lnTo>
                  <a:pt x="40934" y="78044"/>
                </a:lnTo>
                <a:lnTo>
                  <a:pt x="39564" y="80622"/>
                </a:lnTo>
                <a:lnTo>
                  <a:pt x="37784" y="82028"/>
                </a:lnTo>
                <a:lnTo>
                  <a:pt x="36004" y="83552"/>
                </a:lnTo>
                <a:lnTo>
                  <a:pt x="33989" y="84255"/>
                </a:lnTo>
                <a:lnTo>
                  <a:pt x="57128" y="84255"/>
                </a:lnTo>
                <a:lnTo>
                  <a:pt x="58038" y="82730"/>
                </a:lnTo>
                <a:lnTo>
                  <a:pt x="61036" y="73752"/>
                </a:lnTo>
                <a:lnTo>
                  <a:pt x="62835" y="62819"/>
                </a:lnTo>
                <a:lnTo>
                  <a:pt x="63434" y="49920"/>
                </a:lnTo>
                <a:lnTo>
                  <a:pt x="62904" y="38436"/>
                </a:lnTo>
                <a:lnTo>
                  <a:pt x="62812" y="36854"/>
                </a:lnTo>
                <a:lnTo>
                  <a:pt x="61080" y="26249"/>
                </a:lnTo>
                <a:lnTo>
                  <a:pt x="61010" y="25956"/>
                </a:lnTo>
                <a:lnTo>
                  <a:pt x="58078" y="17110"/>
                </a:lnTo>
                <a:lnTo>
                  <a:pt x="57105" y="1546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575296" y="3485634"/>
            <a:ext cx="136485" cy="9972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522751" y="3485634"/>
            <a:ext cx="142189" cy="9972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044415" y="3485634"/>
            <a:ext cx="143945" cy="9972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996636" y="3485634"/>
            <a:ext cx="144882" cy="9972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476729" y="3485634"/>
            <a:ext cx="141252" cy="9972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953183" y="3485634"/>
            <a:ext cx="141377" cy="9972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429654" y="3485634"/>
            <a:ext cx="141486" cy="9972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905881" y="3485634"/>
            <a:ext cx="141837" cy="9984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042151" y="3341733"/>
            <a:ext cx="63500" cy="100330"/>
          </a:xfrm>
          <a:custGeom>
            <a:avLst/>
            <a:gdLst/>
            <a:ahLst/>
            <a:cxnLst/>
            <a:rect l="l" t="t" r="r" b="b"/>
            <a:pathLst>
              <a:path w="63500" h="100329">
                <a:moveTo>
                  <a:pt x="41176" y="0"/>
                </a:moveTo>
                <a:lnTo>
                  <a:pt x="22248" y="0"/>
                </a:lnTo>
                <a:lnTo>
                  <a:pt x="14881" y="3398"/>
                </a:lnTo>
                <a:lnTo>
                  <a:pt x="0" y="49920"/>
                </a:lnTo>
                <a:lnTo>
                  <a:pt x="549" y="62838"/>
                </a:lnTo>
                <a:lnTo>
                  <a:pt x="18838" y="97101"/>
                </a:lnTo>
                <a:lnTo>
                  <a:pt x="31712" y="99840"/>
                </a:lnTo>
                <a:lnTo>
                  <a:pt x="41176" y="99840"/>
                </a:lnTo>
                <a:lnTo>
                  <a:pt x="48554" y="96442"/>
                </a:lnTo>
                <a:lnTo>
                  <a:pt x="53837" y="89880"/>
                </a:lnTo>
                <a:lnTo>
                  <a:pt x="57184" y="84255"/>
                </a:lnTo>
                <a:lnTo>
                  <a:pt x="29451" y="84255"/>
                </a:lnTo>
                <a:lnTo>
                  <a:pt x="27437" y="83552"/>
                </a:lnTo>
                <a:lnTo>
                  <a:pt x="23935" y="80739"/>
                </a:lnTo>
                <a:lnTo>
                  <a:pt x="22471" y="77927"/>
                </a:lnTo>
                <a:lnTo>
                  <a:pt x="20163" y="69255"/>
                </a:lnTo>
                <a:lnTo>
                  <a:pt x="19694" y="62838"/>
                </a:lnTo>
                <a:lnTo>
                  <a:pt x="19714" y="36971"/>
                </a:lnTo>
                <a:lnTo>
                  <a:pt x="20234" y="30350"/>
                </a:lnTo>
                <a:lnTo>
                  <a:pt x="21522" y="25546"/>
                </a:lnTo>
                <a:lnTo>
                  <a:pt x="22494" y="21796"/>
                </a:lnTo>
                <a:lnTo>
                  <a:pt x="23876" y="19218"/>
                </a:lnTo>
                <a:lnTo>
                  <a:pt x="25645" y="17694"/>
                </a:lnTo>
                <a:lnTo>
                  <a:pt x="27425" y="16288"/>
                </a:lnTo>
                <a:lnTo>
                  <a:pt x="29451" y="15585"/>
                </a:lnTo>
                <a:lnTo>
                  <a:pt x="57131" y="15585"/>
                </a:lnTo>
                <a:lnTo>
                  <a:pt x="53907" y="10195"/>
                </a:lnTo>
                <a:lnTo>
                  <a:pt x="48566" y="3398"/>
                </a:lnTo>
                <a:lnTo>
                  <a:pt x="41176" y="0"/>
                </a:lnTo>
                <a:close/>
              </a:path>
              <a:path w="63500" h="100329">
                <a:moveTo>
                  <a:pt x="57131" y="15585"/>
                </a:moveTo>
                <a:lnTo>
                  <a:pt x="33984" y="15585"/>
                </a:lnTo>
                <a:lnTo>
                  <a:pt x="35987" y="16288"/>
                </a:lnTo>
                <a:lnTo>
                  <a:pt x="37744" y="17694"/>
                </a:lnTo>
                <a:lnTo>
                  <a:pt x="43733" y="62838"/>
                </a:lnTo>
                <a:lnTo>
                  <a:pt x="43202" y="69607"/>
                </a:lnTo>
                <a:lnTo>
                  <a:pt x="40930" y="78044"/>
                </a:lnTo>
                <a:lnTo>
                  <a:pt x="39559" y="80739"/>
                </a:lnTo>
                <a:lnTo>
                  <a:pt x="35999" y="83552"/>
                </a:lnTo>
                <a:lnTo>
                  <a:pt x="33984" y="84255"/>
                </a:lnTo>
                <a:lnTo>
                  <a:pt x="57184" y="84255"/>
                </a:lnTo>
                <a:lnTo>
                  <a:pt x="58033" y="82828"/>
                </a:lnTo>
                <a:lnTo>
                  <a:pt x="61031" y="73811"/>
                </a:lnTo>
                <a:lnTo>
                  <a:pt x="62830" y="62838"/>
                </a:lnTo>
                <a:lnTo>
                  <a:pt x="63424" y="49803"/>
                </a:lnTo>
                <a:lnTo>
                  <a:pt x="62826" y="36971"/>
                </a:lnTo>
                <a:lnTo>
                  <a:pt x="61039" y="26073"/>
                </a:lnTo>
                <a:lnTo>
                  <a:pt x="58073" y="17160"/>
                </a:lnTo>
                <a:lnTo>
                  <a:pt x="57131" y="1558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84368" y="2844404"/>
            <a:ext cx="219403" cy="9984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10040" y="2347074"/>
            <a:ext cx="293370" cy="100330"/>
          </a:xfrm>
          <a:custGeom>
            <a:avLst/>
            <a:gdLst/>
            <a:ahLst/>
            <a:cxnLst/>
            <a:rect l="l" t="t" r="r" b="b"/>
            <a:pathLst>
              <a:path w="293369" h="100330">
                <a:moveTo>
                  <a:pt x="42902" y="27538"/>
                </a:moveTo>
                <a:lnTo>
                  <a:pt x="24186" y="27538"/>
                </a:lnTo>
                <a:lnTo>
                  <a:pt x="24186" y="98083"/>
                </a:lnTo>
                <a:lnTo>
                  <a:pt x="42902" y="98083"/>
                </a:lnTo>
                <a:lnTo>
                  <a:pt x="42902" y="27538"/>
                </a:lnTo>
                <a:close/>
              </a:path>
              <a:path w="293369" h="100330">
                <a:moveTo>
                  <a:pt x="42902" y="0"/>
                </a:moveTo>
                <a:lnTo>
                  <a:pt x="27711" y="0"/>
                </a:lnTo>
                <a:lnTo>
                  <a:pt x="25579" y="5976"/>
                </a:lnTo>
                <a:lnTo>
                  <a:pt x="21656" y="11132"/>
                </a:lnTo>
                <a:lnTo>
                  <a:pt x="15917" y="15585"/>
                </a:lnTo>
                <a:lnTo>
                  <a:pt x="10189" y="20155"/>
                </a:lnTo>
                <a:lnTo>
                  <a:pt x="4884" y="23085"/>
                </a:lnTo>
                <a:lnTo>
                  <a:pt x="0" y="24725"/>
                </a:lnTo>
                <a:lnTo>
                  <a:pt x="0" y="41717"/>
                </a:lnTo>
                <a:lnTo>
                  <a:pt x="6730" y="39122"/>
                </a:lnTo>
                <a:lnTo>
                  <a:pt x="13006" y="35902"/>
                </a:lnTo>
                <a:lnTo>
                  <a:pt x="18825" y="32044"/>
                </a:lnTo>
                <a:lnTo>
                  <a:pt x="24186" y="27538"/>
                </a:lnTo>
                <a:lnTo>
                  <a:pt x="42902" y="27538"/>
                </a:lnTo>
                <a:lnTo>
                  <a:pt x="42902" y="0"/>
                </a:lnTo>
                <a:close/>
              </a:path>
              <a:path w="293369" h="100330">
                <a:moveTo>
                  <a:pt x="114266" y="0"/>
                </a:moveTo>
                <a:lnTo>
                  <a:pt x="95339" y="0"/>
                </a:lnTo>
                <a:lnTo>
                  <a:pt x="87972" y="3281"/>
                </a:lnTo>
                <a:lnTo>
                  <a:pt x="73085" y="49686"/>
                </a:lnTo>
                <a:lnTo>
                  <a:pt x="73651" y="62819"/>
                </a:lnTo>
                <a:lnTo>
                  <a:pt x="91923" y="97057"/>
                </a:lnTo>
                <a:lnTo>
                  <a:pt x="104802" y="99840"/>
                </a:lnTo>
                <a:lnTo>
                  <a:pt x="114266" y="99840"/>
                </a:lnTo>
                <a:lnTo>
                  <a:pt x="121633" y="96442"/>
                </a:lnTo>
                <a:lnTo>
                  <a:pt x="126927" y="89762"/>
                </a:lnTo>
                <a:lnTo>
                  <a:pt x="130214" y="84255"/>
                </a:lnTo>
                <a:lnTo>
                  <a:pt x="102542" y="84255"/>
                </a:lnTo>
                <a:lnTo>
                  <a:pt x="100527" y="83552"/>
                </a:lnTo>
                <a:lnTo>
                  <a:pt x="97014" y="80739"/>
                </a:lnTo>
                <a:lnTo>
                  <a:pt x="95561" y="77810"/>
                </a:lnTo>
                <a:lnTo>
                  <a:pt x="93254" y="69255"/>
                </a:lnTo>
                <a:lnTo>
                  <a:pt x="92784" y="62819"/>
                </a:lnTo>
                <a:lnTo>
                  <a:pt x="92806" y="36854"/>
                </a:lnTo>
                <a:lnTo>
                  <a:pt x="102542" y="15585"/>
                </a:lnTo>
                <a:lnTo>
                  <a:pt x="130254" y="15585"/>
                </a:lnTo>
                <a:lnTo>
                  <a:pt x="126986" y="10077"/>
                </a:lnTo>
                <a:lnTo>
                  <a:pt x="121657" y="3398"/>
                </a:lnTo>
                <a:lnTo>
                  <a:pt x="114266" y="0"/>
                </a:lnTo>
                <a:close/>
              </a:path>
              <a:path w="293369" h="100330">
                <a:moveTo>
                  <a:pt x="130254" y="15585"/>
                </a:moveTo>
                <a:lnTo>
                  <a:pt x="107063" y="15585"/>
                </a:lnTo>
                <a:lnTo>
                  <a:pt x="109077" y="16288"/>
                </a:lnTo>
                <a:lnTo>
                  <a:pt x="112591" y="19100"/>
                </a:lnTo>
                <a:lnTo>
                  <a:pt x="114044" y="22030"/>
                </a:lnTo>
                <a:lnTo>
                  <a:pt x="116351" y="30585"/>
                </a:lnTo>
                <a:lnTo>
                  <a:pt x="116809" y="36854"/>
                </a:lnTo>
                <a:lnTo>
                  <a:pt x="116812" y="62819"/>
                </a:lnTo>
                <a:lnTo>
                  <a:pt x="116281" y="69490"/>
                </a:lnTo>
                <a:lnTo>
                  <a:pt x="114992" y="74294"/>
                </a:lnTo>
                <a:lnTo>
                  <a:pt x="114020" y="78044"/>
                </a:lnTo>
                <a:lnTo>
                  <a:pt x="112638" y="80622"/>
                </a:lnTo>
                <a:lnTo>
                  <a:pt x="110869" y="82146"/>
                </a:lnTo>
                <a:lnTo>
                  <a:pt x="109089" y="83552"/>
                </a:lnTo>
                <a:lnTo>
                  <a:pt x="107063" y="84255"/>
                </a:lnTo>
                <a:lnTo>
                  <a:pt x="130214" y="84255"/>
                </a:lnTo>
                <a:lnTo>
                  <a:pt x="131124" y="82730"/>
                </a:lnTo>
                <a:lnTo>
                  <a:pt x="134122" y="73752"/>
                </a:lnTo>
                <a:lnTo>
                  <a:pt x="135920" y="62819"/>
                </a:lnTo>
                <a:lnTo>
                  <a:pt x="136520" y="49920"/>
                </a:lnTo>
                <a:lnTo>
                  <a:pt x="135990" y="38436"/>
                </a:lnTo>
                <a:lnTo>
                  <a:pt x="135897" y="36854"/>
                </a:lnTo>
                <a:lnTo>
                  <a:pt x="134138" y="26088"/>
                </a:lnTo>
                <a:lnTo>
                  <a:pt x="131159" y="17110"/>
                </a:lnTo>
                <a:lnTo>
                  <a:pt x="130254" y="15585"/>
                </a:lnTo>
                <a:close/>
              </a:path>
              <a:path w="293369" h="100330">
                <a:moveTo>
                  <a:pt x="192423" y="0"/>
                </a:moveTo>
                <a:lnTo>
                  <a:pt x="173496" y="0"/>
                </a:lnTo>
                <a:lnTo>
                  <a:pt x="166129" y="3281"/>
                </a:lnTo>
                <a:lnTo>
                  <a:pt x="151242" y="49686"/>
                </a:lnTo>
                <a:lnTo>
                  <a:pt x="151807" y="62819"/>
                </a:lnTo>
                <a:lnTo>
                  <a:pt x="170080" y="97057"/>
                </a:lnTo>
                <a:lnTo>
                  <a:pt x="182960" y="99840"/>
                </a:lnTo>
                <a:lnTo>
                  <a:pt x="192423" y="99840"/>
                </a:lnTo>
                <a:lnTo>
                  <a:pt x="199790" y="96442"/>
                </a:lnTo>
                <a:lnTo>
                  <a:pt x="205084" y="89762"/>
                </a:lnTo>
                <a:lnTo>
                  <a:pt x="208371" y="84255"/>
                </a:lnTo>
                <a:lnTo>
                  <a:pt x="180687" y="84255"/>
                </a:lnTo>
                <a:lnTo>
                  <a:pt x="178685" y="83552"/>
                </a:lnTo>
                <a:lnTo>
                  <a:pt x="170941" y="62819"/>
                </a:lnTo>
                <a:lnTo>
                  <a:pt x="170963" y="36854"/>
                </a:lnTo>
                <a:lnTo>
                  <a:pt x="180687" y="15585"/>
                </a:lnTo>
                <a:lnTo>
                  <a:pt x="208411" y="15585"/>
                </a:lnTo>
                <a:lnTo>
                  <a:pt x="205143" y="10077"/>
                </a:lnTo>
                <a:lnTo>
                  <a:pt x="199814" y="3398"/>
                </a:lnTo>
                <a:lnTo>
                  <a:pt x="192423" y="0"/>
                </a:lnTo>
                <a:close/>
              </a:path>
              <a:path w="293369" h="100330">
                <a:moveTo>
                  <a:pt x="208411" y="15585"/>
                </a:moveTo>
                <a:lnTo>
                  <a:pt x="185220" y="15585"/>
                </a:lnTo>
                <a:lnTo>
                  <a:pt x="187235" y="16288"/>
                </a:lnTo>
                <a:lnTo>
                  <a:pt x="190748" y="19100"/>
                </a:lnTo>
                <a:lnTo>
                  <a:pt x="192201" y="22030"/>
                </a:lnTo>
                <a:lnTo>
                  <a:pt x="194508" y="30585"/>
                </a:lnTo>
                <a:lnTo>
                  <a:pt x="194966" y="36854"/>
                </a:lnTo>
                <a:lnTo>
                  <a:pt x="194969" y="62819"/>
                </a:lnTo>
                <a:lnTo>
                  <a:pt x="194438" y="69490"/>
                </a:lnTo>
                <a:lnTo>
                  <a:pt x="193149" y="74294"/>
                </a:lnTo>
                <a:lnTo>
                  <a:pt x="192177" y="78044"/>
                </a:lnTo>
                <a:lnTo>
                  <a:pt x="190795" y="80622"/>
                </a:lnTo>
                <a:lnTo>
                  <a:pt x="189027" y="82146"/>
                </a:lnTo>
                <a:lnTo>
                  <a:pt x="187246" y="83552"/>
                </a:lnTo>
                <a:lnTo>
                  <a:pt x="185220" y="84255"/>
                </a:lnTo>
                <a:lnTo>
                  <a:pt x="208371" y="84255"/>
                </a:lnTo>
                <a:lnTo>
                  <a:pt x="209281" y="82730"/>
                </a:lnTo>
                <a:lnTo>
                  <a:pt x="212279" y="73752"/>
                </a:lnTo>
                <a:lnTo>
                  <a:pt x="214077" y="62819"/>
                </a:lnTo>
                <a:lnTo>
                  <a:pt x="214677" y="49920"/>
                </a:lnTo>
                <a:lnTo>
                  <a:pt x="214147" y="38436"/>
                </a:lnTo>
                <a:lnTo>
                  <a:pt x="214054" y="36854"/>
                </a:lnTo>
                <a:lnTo>
                  <a:pt x="212295" y="26088"/>
                </a:lnTo>
                <a:lnTo>
                  <a:pt x="209316" y="17110"/>
                </a:lnTo>
                <a:lnTo>
                  <a:pt x="208411" y="15585"/>
                </a:lnTo>
                <a:close/>
              </a:path>
              <a:path w="293369" h="100330">
                <a:moveTo>
                  <a:pt x="270580" y="0"/>
                </a:moveTo>
                <a:lnTo>
                  <a:pt x="251653" y="0"/>
                </a:lnTo>
                <a:lnTo>
                  <a:pt x="244274" y="3281"/>
                </a:lnTo>
                <a:lnTo>
                  <a:pt x="229399" y="49686"/>
                </a:lnTo>
                <a:lnTo>
                  <a:pt x="229964" y="62819"/>
                </a:lnTo>
                <a:lnTo>
                  <a:pt x="248237" y="97057"/>
                </a:lnTo>
                <a:lnTo>
                  <a:pt x="261117" y="99840"/>
                </a:lnTo>
                <a:lnTo>
                  <a:pt x="270580" y="99840"/>
                </a:lnTo>
                <a:lnTo>
                  <a:pt x="277947" y="96442"/>
                </a:lnTo>
                <a:lnTo>
                  <a:pt x="283230" y="89762"/>
                </a:lnTo>
                <a:lnTo>
                  <a:pt x="286522" y="84255"/>
                </a:lnTo>
                <a:lnTo>
                  <a:pt x="258844" y="84255"/>
                </a:lnTo>
                <a:lnTo>
                  <a:pt x="256842" y="83552"/>
                </a:lnTo>
                <a:lnTo>
                  <a:pt x="249088" y="62819"/>
                </a:lnTo>
                <a:lnTo>
                  <a:pt x="249109" y="36854"/>
                </a:lnTo>
                <a:lnTo>
                  <a:pt x="258844" y="15585"/>
                </a:lnTo>
                <a:lnTo>
                  <a:pt x="286564" y="15585"/>
                </a:lnTo>
                <a:lnTo>
                  <a:pt x="283300" y="10077"/>
                </a:lnTo>
                <a:lnTo>
                  <a:pt x="277971" y="3398"/>
                </a:lnTo>
                <a:lnTo>
                  <a:pt x="270580" y="0"/>
                </a:lnTo>
                <a:close/>
              </a:path>
              <a:path w="293369" h="100330">
                <a:moveTo>
                  <a:pt x="286564" y="15585"/>
                </a:moveTo>
                <a:lnTo>
                  <a:pt x="263377" y="15585"/>
                </a:lnTo>
                <a:lnTo>
                  <a:pt x="265392" y="16288"/>
                </a:lnTo>
                <a:lnTo>
                  <a:pt x="268894" y="19100"/>
                </a:lnTo>
                <a:lnTo>
                  <a:pt x="270358" y="22030"/>
                </a:lnTo>
                <a:lnTo>
                  <a:pt x="272665" y="30585"/>
                </a:lnTo>
                <a:lnTo>
                  <a:pt x="273123" y="36854"/>
                </a:lnTo>
                <a:lnTo>
                  <a:pt x="273126" y="62819"/>
                </a:lnTo>
                <a:lnTo>
                  <a:pt x="272595" y="69490"/>
                </a:lnTo>
                <a:lnTo>
                  <a:pt x="271307" y="74294"/>
                </a:lnTo>
                <a:lnTo>
                  <a:pt x="270334" y="78044"/>
                </a:lnTo>
                <a:lnTo>
                  <a:pt x="268952" y="80622"/>
                </a:lnTo>
                <a:lnTo>
                  <a:pt x="267172" y="82146"/>
                </a:lnTo>
                <a:lnTo>
                  <a:pt x="265403" y="83552"/>
                </a:lnTo>
                <a:lnTo>
                  <a:pt x="263377" y="84255"/>
                </a:lnTo>
                <a:lnTo>
                  <a:pt x="286522" y="84255"/>
                </a:lnTo>
                <a:lnTo>
                  <a:pt x="287433" y="82730"/>
                </a:lnTo>
                <a:lnTo>
                  <a:pt x="290434" y="73752"/>
                </a:lnTo>
                <a:lnTo>
                  <a:pt x="292234" y="62819"/>
                </a:lnTo>
                <a:lnTo>
                  <a:pt x="292834" y="49920"/>
                </a:lnTo>
                <a:lnTo>
                  <a:pt x="292303" y="38436"/>
                </a:lnTo>
                <a:lnTo>
                  <a:pt x="292210" y="36854"/>
                </a:lnTo>
                <a:lnTo>
                  <a:pt x="290448" y="26088"/>
                </a:lnTo>
                <a:lnTo>
                  <a:pt x="287468" y="17110"/>
                </a:lnTo>
                <a:lnTo>
                  <a:pt x="286564" y="1558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15636" y="2187821"/>
            <a:ext cx="140866" cy="116516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167036" y="2255554"/>
            <a:ext cx="3812540" cy="1130935"/>
          </a:xfrm>
          <a:custGeom>
            <a:avLst/>
            <a:gdLst/>
            <a:ahLst/>
            <a:cxnLst/>
            <a:rect l="l" t="t" r="r" b="b"/>
            <a:pathLst>
              <a:path w="3812540" h="1130935">
                <a:moveTo>
                  <a:pt x="0" y="1054304"/>
                </a:moveTo>
                <a:lnTo>
                  <a:pt x="93" y="1017157"/>
                </a:lnTo>
                <a:lnTo>
                  <a:pt x="2904" y="1096490"/>
                </a:lnTo>
                <a:lnTo>
                  <a:pt x="2951" y="1096842"/>
                </a:lnTo>
                <a:lnTo>
                  <a:pt x="5575" y="1105279"/>
                </a:lnTo>
                <a:lnTo>
                  <a:pt x="8772" y="1099068"/>
                </a:lnTo>
                <a:lnTo>
                  <a:pt x="14628" y="1073171"/>
                </a:lnTo>
                <a:lnTo>
                  <a:pt x="14675" y="1072936"/>
                </a:lnTo>
                <a:lnTo>
                  <a:pt x="20496" y="1042937"/>
                </a:lnTo>
                <a:lnTo>
                  <a:pt x="20543" y="1042586"/>
                </a:lnTo>
                <a:lnTo>
                  <a:pt x="26306" y="1012821"/>
                </a:lnTo>
                <a:lnTo>
                  <a:pt x="26352" y="1012587"/>
                </a:lnTo>
                <a:lnTo>
                  <a:pt x="32162" y="983173"/>
                </a:lnTo>
                <a:lnTo>
                  <a:pt x="32209" y="982939"/>
                </a:lnTo>
                <a:lnTo>
                  <a:pt x="38030" y="953995"/>
                </a:lnTo>
                <a:lnTo>
                  <a:pt x="38077" y="953760"/>
                </a:lnTo>
                <a:lnTo>
                  <a:pt x="43886" y="925402"/>
                </a:lnTo>
                <a:lnTo>
                  <a:pt x="43933" y="925167"/>
                </a:lnTo>
                <a:lnTo>
                  <a:pt x="49754" y="897160"/>
                </a:lnTo>
                <a:lnTo>
                  <a:pt x="49801" y="896926"/>
                </a:lnTo>
                <a:lnTo>
                  <a:pt x="55610" y="869271"/>
                </a:lnTo>
                <a:lnTo>
                  <a:pt x="55657" y="869036"/>
                </a:lnTo>
                <a:lnTo>
                  <a:pt x="61478" y="841732"/>
                </a:lnTo>
                <a:lnTo>
                  <a:pt x="61525" y="841498"/>
                </a:lnTo>
                <a:lnTo>
                  <a:pt x="67334" y="814663"/>
                </a:lnTo>
                <a:lnTo>
                  <a:pt x="67381" y="814428"/>
                </a:lnTo>
                <a:lnTo>
                  <a:pt x="73202" y="787711"/>
                </a:lnTo>
                <a:lnTo>
                  <a:pt x="79012" y="761461"/>
                </a:lnTo>
                <a:lnTo>
                  <a:pt x="79058" y="761227"/>
                </a:lnTo>
                <a:lnTo>
                  <a:pt x="84868" y="735212"/>
                </a:lnTo>
                <a:lnTo>
                  <a:pt x="84926" y="734978"/>
                </a:lnTo>
                <a:lnTo>
                  <a:pt x="90736" y="709197"/>
                </a:lnTo>
                <a:lnTo>
                  <a:pt x="90783" y="708963"/>
                </a:lnTo>
                <a:lnTo>
                  <a:pt x="96592" y="683417"/>
                </a:lnTo>
                <a:lnTo>
                  <a:pt x="96639" y="683182"/>
                </a:lnTo>
                <a:lnTo>
                  <a:pt x="102460" y="657871"/>
                </a:lnTo>
                <a:lnTo>
                  <a:pt x="102507" y="657636"/>
                </a:lnTo>
                <a:lnTo>
                  <a:pt x="108316" y="632559"/>
                </a:lnTo>
                <a:lnTo>
                  <a:pt x="108363" y="632325"/>
                </a:lnTo>
                <a:lnTo>
                  <a:pt x="114184" y="607481"/>
                </a:lnTo>
                <a:lnTo>
                  <a:pt x="114231" y="607247"/>
                </a:lnTo>
                <a:lnTo>
                  <a:pt x="120040" y="582521"/>
                </a:lnTo>
                <a:lnTo>
                  <a:pt x="125908" y="557913"/>
                </a:lnTo>
                <a:lnTo>
                  <a:pt x="125955" y="557678"/>
                </a:lnTo>
                <a:lnTo>
                  <a:pt x="131718" y="533538"/>
                </a:lnTo>
                <a:lnTo>
                  <a:pt x="137574" y="509281"/>
                </a:lnTo>
                <a:lnTo>
                  <a:pt x="137632" y="509047"/>
                </a:lnTo>
                <a:lnTo>
                  <a:pt x="143442" y="485141"/>
                </a:lnTo>
                <a:lnTo>
                  <a:pt x="143489" y="484907"/>
                </a:lnTo>
                <a:lnTo>
                  <a:pt x="149298" y="461119"/>
                </a:lnTo>
                <a:lnTo>
                  <a:pt x="149345" y="460884"/>
                </a:lnTo>
                <a:lnTo>
                  <a:pt x="155166" y="437330"/>
                </a:lnTo>
                <a:lnTo>
                  <a:pt x="155213" y="437096"/>
                </a:lnTo>
                <a:lnTo>
                  <a:pt x="161022" y="413659"/>
                </a:lnTo>
                <a:lnTo>
                  <a:pt x="161069" y="413425"/>
                </a:lnTo>
                <a:lnTo>
                  <a:pt x="166890" y="390105"/>
                </a:lnTo>
                <a:lnTo>
                  <a:pt x="172746" y="366786"/>
                </a:lnTo>
                <a:lnTo>
                  <a:pt x="172793" y="366551"/>
                </a:lnTo>
                <a:lnTo>
                  <a:pt x="178614" y="343583"/>
                </a:lnTo>
                <a:lnTo>
                  <a:pt x="178661" y="343349"/>
                </a:lnTo>
                <a:lnTo>
                  <a:pt x="184424" y="320615"/>
                </a:lnTo>
                <a:lnTo>
                  <a:pt x="184470" y="320381"/>
                </a:lnTo>
                <a:lnTo>
                  <a:pt x="190292" y="297647"/>
                </a:lnTo>
                <a:lnTo>
                  <a:pt x="196148" y="274796"/>
                </a:lnTo>
                <a:lnTo>
                  <a:pt x="202004" y="252180"/>
                </a:lnTo>
                <a:lnTo>
                  <a:pt x="202051" y="251945"/>
                </a:lnTo>
                <a:lnTo>
                  <a:pt x="207872" y="229563"/>
                </a:lnTo>
                <a:lnTo>
                  <a:pt x="207919" y="229329"/>
                </a:lnTo>
                <a:lnTo>
                  <a:pt x="213728" y="207064"/>
                </a:lnTo>
                <a:lnTo>
                  <a:pt x="219596" y="184799"/>
                </a:lnTo>
                <a:lnTo>
                  <a:pt x="219643" y="184564"/>
                </a:lnTo>
                <a:lnTo>
                  <a:pt x="225452" y="162534"/>
                </a:lnTo>
                <a:lnTo>
                  <a:pt x="225499" y="162299"/>
                </a:lnTo>
                <a:lnTo>
                  <a:pt x="231320" y="140386"/>
                </a:lnTo>
                <a:lnTo>
                  <a:pt x="237130" y="118590"/>
                </a:lnTo>
                <a:lnTo>
                  <a:pt x="237176" y="118355"/>
                </a:lnTo>
                <a:lnTo>
                  <a:pt x="242998" y="98200"/>
                </a:lnTo>
                <a:lnTo>
                  <a:pt x="248854" y="81911"/>
                </a:lnTo>
                <a:lnTo>
                  <a:pt x="254710" y="68669"/>
                </a:lnTo>
                <a:lnTo>
                  <a:pt x="260578" y="57888"/>
                </a:lnTo>
                <a:lnTo>
                  <a:pt x="266434" y="49100"/>
                </a:lnTo>
                <a:lnTo>
                  <a:pt x="272302" y="41717"/>
                </a:lnTo>
                <a:lnTo>
                  <a:pt x="278158" y="35506"/>
                </a:lnTo>
                <a:lnTo>
                  <a:pt x="284026" y="30233"/>
                </a:lnTo>
                <a:lnTo>
                  <a:pt x="289836" y="25897"/>
                </a:lnTo>
                <a:lnTo>
                  <a:pt x="295704" y="22147"/>
                </a:lnTo>
                <a:lnTo>
                  <a:pt x="301560" y="18983"/>
                </a:lnTo>
                <a:lnTo>
                  <a:pt x="307428" y="16288"/>
                </a:lnTo>
                <a:lnTo>
                  <a:pt x="313284" y="14062"/>
                </a:lnTo>
                <a:lnTo>
                  <a:pt x="319140" y="12069"/>
                </a:lnTo>
                <a:lnTo>
                  <a:pt x="325008" y="10312"/>
                </a:lnTo>
                <a:lnTo>
                  <a:pt x="330864" y="8905"/>
                </a:lnTo>
                <a:lnTo>
                  <a:pt x="336732" y="7616"/>
                </a:lnTo>
                <a:lnTo>
                  <a:pt x="342542" y="6562"/>
                </a:lnTo>
                <a:lnTo>
                  <a:pt x="348410" y="5624"/>
                </a:lnTo>
                <a:lnTo>
                  <a:pt x="354266" y="4921"/>
                </a:lnTo>
                <a:lnTo>
                  <a:pt x="360134" y="4218"/>
                </a:lnTo>
                <a:lnTo>
                  <a:pt x="365990" y="3632"/>
                </a:lnTo>
                <a:lnTo>
                  <a:pt x="371846" y="3163"/>
                </a:lnTo>
                <a:lnTo>
                  <a:pt x="377714" y="2695"/>
                </a:lnTo>
                <a:lnTo>
                  <a:pt x="383570" y="2343"/>
                </a:lnTo>
                <a:lnTo>
                  <a:pt x="389438" y="1992"/>
                </a:lnTo>
                <a:lnTo>
                  <a:pt x="395248" y="1757"/>
                </a:lnTo>
                <a:lnTo>
                  <a:pt x="401116" y="1523"/>
                </a:lnTo>
                <a:lnTo>
                  <a:pt x="406972" y="1289"/>
                </a:lnTo>
                <a:lnTo>
                  <a:pt x="412840" y="1054"/>
                </a:lnTo>
                <a:lnTo>
                  <a:pt x="418696" y="937"/>
                </a:lnTo>
                <a:lnTo>
                  <a:pt x="424564" y="820"/>
                </a:lnTo>
                <a:lnTo>
                  <a:pt x="430420" y="703"/>
                </a:lnTo>
                <a:lnTo>
                  <a:pt x="436276" y="585"/>
                </a:lnTo>
                <a:lnTo>
                  <a:pt x="442144" y="468"/>
                </a:lnTo>
                <a:lnTo>
                  <a:pt x="447954" y="468"/>
                </a:lnTo>
                <a:lnTo>
                  <a:pt x="453821" y="351"/>
                </a:lnTo>
                <a:lnTo>
                  <a:pt x="459678" y="351"/>
                </a:lnTo>
                <a:lnTo>
                  <a:pt x="465546" y="234"/>
                </a:lnTo>
                <a:lnTo>
                  <a:pt x="477317" y="234"/>
                </a:lnTo>
                <a:lnTo>
                  <a:pt x="483126" y="117"/>
                </a:lnTo>
                <a:lnTo>
                  <a:pt x="506574" y="117"/>
                </a:lnTo>
                <a:lnTo>
                  <a:pt x="512384" y="0"/>
                </a:lnTo>
                <a:lnTo>
                  <a:pt x="518252" y="0"/>
                </a:lnTo>
                <a:lnTo>
                  <a:pt x="524108" y="0"/>
                </a:lnTo>
                <a:lnTo>
                  <a:pt x="529976" y="0"/>
                </a:lnTo>
                <a:lnTo>
                  <a:pt x="535844" y="0"/>
                </a:lnTo>
                <a:lnTo>
                  <a:pt x="541700" y="0"/>
                </a:lnTo>
                <a:lnTo>
                  <a:pt x="547556" y="0"/>
                </a:lnTo>
                <a:lnTo>
                  <a:pt x="553412" y="0"/>
                </a:lnTo>
                <a:lnTo>
                  <a:pt x="559269" y="0"/>
                </a:lnTo>
                <a:lnTo>
                  <a:pt x="565125" y="0"/>
                </a:lnTo>
                <a:lnTo>
                  <a:pt x="570981" y="0"/>
                </a:lnTo>
                <a:lnTo>
                  <a:pt x="576837" y="0"/>
                </a:lnTo>
                <a:lnTo>
                  <a:pt x="582693" y="0"/>
                </a:lnTo>
                <a:lnTo>
                  <a:pt x="588550" y="0"/>
                </a:lnTo>
                <a:lnTo>
                  <a:pt x="594406" y="0"/>
                </a:lnTo>
                <a:lnTo>
                  <a:pt x="600262" y="0"/>
                </a:lnTo>
                <a:lnTo>
                  <a:pt x="606118" y="0"/>
                </a:lnTo>
                <a:lnTo>
                  <a:pt x="611975" y="0"/>
                </a:lnTo>
                <a:lnTo>
                  <a:pt x="617831" y="0"/>
                </a:lnTo>
                <a:lnTo>
                  <a:pt x="623687" y="0"/>
                </a:lnTo>
                <a:lnTo>
                  <a:pt x="629543" y="0"/>
                </a:lnTo>
                <a:lnTo>
                  <a:pt x="635399" y="0"/>
                </a:lnTo>
                <a:lnTo>
                  <a:pt x="641256" y="0"/>
                </a:lnTo>
                <a:lnTo>
                  <a:pt x="647112" y="0"/>
                </a:lnTo>
                <a:lnTo>
                  <a:pt x="652968" y="0"/>
                </a:lnTo>
                <a:lnTo>
                  <a:pt x="658824" y="0"/>
                </a:lnTo>
                <a:lnTo>
                  <a:pt x="664681" y="0"/>
                </a:lnTo>
                <a:lnTo>
                  <a:pt x="670537" y="0"/>
                </a:lnTo>
                <a:lnTo>
                  <a:pt x="676393" y="0"/>
                </a:lnTo>
                <a:lnTo>
                  <a:pt x="682249" y="0"/>
                </a:lnTo>
                <a:lnTo>
                  <a:pt x="688105" y="0"/>
                </a:lnTo>
                <a:lnTo>
                  <a:pt x="693962" y="0"/>
                </a:lnTo>
                <a:lnTo>
                  <a:pt x="699818" y="0"/>
                </a:lnTo>
                <a:lnTo>
                  <a:pt x="705674" y="0"/>
                </a:lnTo>
                <a:lnTo>
                  <a:pt x="711530" y="0"/>
                </a:lnTo>
                <a:lnTo>
                  <a:pt x="717387" y="351"/>
                </a:lnTo>
                <a:lnTo>
                  <a:pt x="723243" y="3749"/>
                </a:lnTo>
                <a:lnTo>
                  <a:pt x="729099" y="10663"/>
                </a:lnTo>
                <a:lnTo>
                  <a:pt x="734955" y="20507"/>
                </a:lnTo>
                <a:lnTo>
                  <a:pt x="740811" y="33280"/>
                </a:lnTo>
                <a:lnTo>
                  <a:pt x="746668" y="48748"/>
                </a:lnTo>
                <a:lnTo>
                  <a:pt x="752524" y="66677"/>
                </a:lnTo>
                <a:lnTo>
                  <a:pt x="758380" y="86716"/>
                </a:lnTo>
                <a:lnTo>
                  <a:pt x="758380" y="86950"/>
                </a:lnTo>
                <a:lnTo>
                  <a:pt x="764236" y="109332"/>
                </a:lnTo>
                <a:lnTo>
                  <a:pt x="764236" y="109567"/>
                </a:lnTo>
                <a:lnTo>
                  <a:pt x="770093" y="134175"/>
                </a:lnTo>
                <a:lnTo>
                  <a:pt x="775949" y="161128"/>
                </a:lnTo>
                <a:lnTo>
                  <a:pt x="775949" y="161362"/>
                </a:lnTo>
                <a:lnTo>
                  <a:pt x="781805" y="190189"/>
                </a:lnTo>
                <a:lnTo>
                  <a:pt x="781805" y="190424"/>
                </a:lnTo>
                <a:lnTo>
                  <a:pt x="787661" y="221243"/>
                </a:lnTo>
                <a:lnTo>
                  <a:pt x="787661" y="221594"/>
                </a:lnTo>
                <a:lnTo>
                  <a:pt x="793517" y="254406"/>
                </a:lnTo>
                <a:lnTo>
                  <a:pt x="793517" y="254640"/>
                </a:lnTo>
                <a:lnTo>
                  <a:pt x="799374" y="289327"/>
                </a:lnTo>
                <a:lnTo>
                  <a:pt x="799374" y="289561"/>
                </a:lnTo>
                <a:lnTo>
                  <a:pt x="805230" y="325888"/>
                </a:lnTo>
                <a:lnTo>
                  <a:pt x="805230" y="326240"/>
                </a:lnTo>
                <a:lnTo>
                  <a:pt x="811086" y="363622"/>
                </a:lnTo>
                <a:lnTo>
                  <a:pt x="811086" y="363856"/>
                </a:lnTo>
                <a:lnTo>
                  <a:pt x="816942" y="402761"/>
                </a:lnTo>
                <a:lnTo>
                  <a:pt x="816942" y="402995"/>
                </a:lnTo>
                <a:lnTo>
                  <a:pt x="822799" y="442486"/>
                </a:lnTo>
                <a:lnTo>
                  <a:pt x="822799" y="442721"/>
                </a:lnTo>
                <a:lnTo>
                  <a:pt x="828655" y="482212"/>
                </a:lnTo>
                <a:lnTo>
                  <a:pt x="828655" y="482563"/>
                </a:lnTo>
                <a:lnTo>
                  <a:pt x="834511" y="521351"/>
                </a:lnTo>
                <a:lnTo>
                  <a:pt x="834511" y="521703"/>
                </a:lnTo>
                <a:lnTo>
                  <a:pt x="840367" y="559319"/>
                </a:lnTo>
                <a:lnTo>
                  <a:pt x="840367" y="559670"/>
                </a:lnTo>
                <a:lnTo>
                  <a:pt x="846223" y="595646"/>
                </a:lnTo>
                <a:lnTo>
                  <a:pt x="846223" y="595997"/>
                </a:lnTo>
                <a:lnTo>
                  <a:pt x="852080" y="630215"/>
                </a:lnTo>
                <a:lnTo>
                  <a:pt x="852080" y="630450"/>
                </a:lnTo>
                <a:lnTo>
                  <a:pt x="857936" y="663261"/>
                </a:lnTo>
                <a:lnTo>
                  <a:pt x="857936" y="663495"/>
                </a:lnTo>
                <a:lnTo>
                  <a:pt x="863792" y="694784"/>
                </a:lnTo>
                <a:lnTo>
                  <a:pt x="863792" y="695018"/>
                </a:lnTo>
                <a:lnTo>
                  <a:pt x="869648" y="725720"/>
                </a:lnTo>
                <a:lnTo>
                  <a:pt x="869648" y="725955"/>
                </a:lnTo>
                <a:lnTo>
                  <a:pt x="875505" y="755954"/>
                </a:lnTo>
                <a:lnTo>
                  <a:pt x="875505" y="756188"/>
                </a:lnTo>
                <a:lnTo>
                  <a:pt x="881361" y="785601"/>
                </a:lnTo>
                <a:lnTo>
                  <a:pt x="881361" y="785836"/>
                </a:lnTo>
                <a:lnTo>
                  <a:pt x="887217" y="814663"/>
                </a:lnTo>
                <a:lnTo>
                  <a:pt x="887217" y="814897"/>
                </a:lnTo>
                <a:lnTo>
                  <a:pt x="893073" y="843256"/>
                </a:lnTo>
                <a:lnTo>
                  <a:pt x="893073" y="843490"/>
                </a:lnTo>
                <a:lnTo>
                  <a:pt x="898929" y="871497"/>
                </a:lnTo>
                <a:lnTo>
                  <a:pt x="904786" y="899270"/>
                </a:lnTo>
                <a:lnTo>
                  <a:pt x="904786" y="899504"/>
                </a:lnTo>
                <a:lnTo>
                  <a:pt x="910642" y="926691"/>
                </a:lnTo>
                <a:lnTo>
                  <a:pt x="910642" y="926925"/>
                </a:lnTo>
                <a:lnTo>
                  <a:pt x="916498" y="953526"/>
                </a:lnTo>
                <a:lnTo>
                  <a:pt x="916498" y="953760"/>
                </a:lnTo>
                <a:lnTo>
                  <a:pt x="922354" y="980361"/>
                </a:lnTo>
                <a:lnTo>
                  <a:pt x="922354" y="980595"/>
                </a:lnTo>
                <a:lnTo>
                  <a:pt x="928211" y="1006845"/>
                </a:lnTo>
                <a:lnTo>
                  <a:pt x="928211" y="1007079"/>
                </a:lnTo>
                <a:lnTo>
                  <a:pt x="934067" y="1033094"/>
                </a:lnTo>
                <a:lnTo>
                  <a:pt x="934067" y="1033328"/>
                </a:lnTo>
                <a:lnTo>
                  <a:pt x="939923" y="1059109"/>
                </a:lnTo>
                <a:lnTo>
                  <a:pt x="939923" y="1059343"/>
                </a:lnTo>
                <a:lnTo>
                  <a:pt x="945779" y="1084772"/>
                </a:lnTo>
                <a:lnTo>
                  <a:pt x="945779" y="1085006"/>
                </a:lnTo>
                <a:lnTo>
                  <a:pt x="951635" y="1110201"/>
                </a:lnTo>
                <a:lnTo>
                  <a:pt x="951635" y="1110435"/>
                </a:lnTo>
                <a:lnTo>
                  <a:pt x="957492" y="1127075"/>
                </a:lnTo>
                <a:lnTo>
                  <a:pt x="963348" y="1130239"/>
                </a:lnTo>
                <a:lnTo>
                  <a:pt x="969204" y="1130825"/>
                </a:lnTo>
                <a:lnTo>
                  <a:pt x="970024" y="1130825"/>
                </a:lnTo>
                <a:lnTo>
                  <a:pt x="975060" y="1130825"/>
                </a:lnTo>
                <a:lnTo>
                  <a:pt x="980917" y="1130825"/>
                </a:lnTo>
                <a:lnTo>
                  <a:pt x="986773" y="1130825"/>
                </a:lnTo>
                <a:lnTo>
                  <a:pt x="992629" y="1130825"/>
                </a:lnTo>
                <a:lnTo>
                  <a:pt x="998485" y="1130825"/>
                </a:lnTo>
                <a:lnTo>
                  <a:pt x="1004341" y="1130825"/>
                </a:lnTo>
                <a:lnTo>
                  <a:pt x="1010198" y="1130825"/>
                </a:lnTo>
                <a:lnTo>
                  <a:pt x="1016054" y="1130825"/>
                </a:lnTo>
                <a:lnTo>
                  <a:pt x="1021910" y="1130825"/>
                </a:lnTo>
                <a:lnTo>
                  <a:pt x="1027766" y="1130825"/>
                </a:lnTo>
                <a:lnTo>
                  <a:pt x="1033623" y="1130825"/>
                </a:lnTo>
                <a:lnTo>
                  <a:pt x="1039479" y="1130825"/>
                </a:lnTo>
                <a:lnTo>
                  <a:pt x="1045335" y="1130825"/>
                </a:lnTo>
                <a:lnTo>
                  <a:pt x="1051191" y="1130825"/>
                </a:lnTo>
                <a:lnTo>
                  <a:pt x="1057047" y="1130825"/>
                </a:lnTo>
                <a:lnTo>
                  <a:pt x="1062904" y="1130825"/>
                </a:lnTo>
                <a:lnTo>
                  <a:pt x="1068760" y="1130825"/>
                </a:lnTo>
                <a:lnTo>
                  <a:pt x="1074616" y="1130825"/>
                </a:lnTo>
                <a:lnTo>
                  <a:pt x="1080472" y="1130825"/>
                </a:lnTo>
                <a:lnTo>
                  <a:pt x="1086329" y="1130825"/>
                </a:lnTo>
                <a:lnTo>
                  <a:pt x="1092185" y="1130825"/>
                </a:lnTo>
                <a:lnTo>
                  <a:pt x="1098041" y="1125552"/>
                </a:lnTo>
                <a:lnTo>
                  <a:pt x="1098041" y="1125318"/>
                </a:lnTo>
                <a:lnTo>
                  <a:pt x="1103897" y="1068132"/>
                </a:lnTo>
                <a:lnTo>
                  <a:pt x="1103897" y="1067546"/>
                </a:lnTo>
                <a:lnTo>
                  <a:pt x="1109753" y="982353"/>
                </a:lnTo>
                <a:lnTo>
                  <a:pt x="1109753" y="981650"/>
                </a:lnTo>
                <a:lnTo>
                  <a:pt x="1115610" y="905129"/>
                </a:lnTo>
                <a:lnTo>
                  <a:pt x="1115610" y="904543"/>
                </a:lnTo>
                <a:lnTo>
                  <a:pt x="1121466" y="836225"/>
                </a:lnTo>
                <a:lnTo>
                  <a:pt x="1121466" y="835639"/>
                </a:lnTo>
                <a:lnTo>
                  <a:pt x="1127322" y="772359"/>
                </a:lnTo>
                <a:lnTo>
                  <a:pt x="1127322" y="771891"/>
                </a:lnTo>
                <a:lnTo>
                  <a:pt x="1133178" y="711307"/>
                </a:lnTo>
                <a:lnTo>
                  <a:pt x="1133178" y="710838"/>
                </a:lnTo>
                <a:lnTo>
                  <a:pt x="1139035" y="652715"/>
                </a:lnTo>
                <a:lnTo>
                  <a:pt x="1139035" y="652246"/>
                </a:lnTo>
                <a:lnTo>
                  <a:pt x="1144891" y="598107"/>
                </a:lnTo>
                <a:lnTo>
                  <a:pt x="1144891" y="597755"/>
                </a:lnTo>
                <a:lnTo>
                  <a:pt x="1150747" y="575139"/>
                </a:lnTo>
                <a:lnTo>
                  <a:pt x="1150747" y="575022"/>
                </a:lnTo>
                <a:lnTo>
                  <a:pt x="1156603" y="568576"/>
                </a:lnTo>
                <a:lnTo>
                  <a:pt x="1162459" y="566467"/>
                </a:lnTo>
                <a:lnTo>
                  <a:pt x="1168316" y="565764"/>
                </a:lnTo>
                <a:lnTo>
                  <a:pt x="1174172" y="565530"/>
                </a:lnTo>
                <a:lnTo>
                  <a:pt x="1180028" y="565530"/>
                </a:lnTo>
                <a:lnTo>
                  <a:pt x="1185884" y="565412"/>
                </a:lnTo>
                <a:lnTo>
                  <a:pt x="1187993" y="565412"/>
                </a:lnTo>
                <a:lnTo>
                  <a:pt x="1191740" y="566233"/>
                </a:lnTo>
                <a:lnTo>
                  <a:pt x="1197597" y="596232"/>
                </a:lnTo>
                <a:lnTo>
                  <a:pt x="1197597" y="596583"/>
                </a:lnTo>
                <a:lnTo>
                  <a:pt x="1203453" y="667363"/>
                </a:lnTo>
                <a:lnTo>
                  <a:pt x="1203453" y="668066"/>
                </a:lnTo>
                <a:lnTo>
                  <a:pt x="1209309" y="759586"/>
                </a:lnTo>
                <a:lnTo>
                  <a:pt x="1209309" y="760289"/>
                </a:lnTo>
                <a:lnTo>
                  <a:pt x="1215165" y="840561"/>
                </a:lnTo>
                <a:lnTo>
                  <a:pt x="1215165" y="841264"/>
                </a:lnTo>
                <a:lnTo>
                  <a:pt x="1221022" y="911105"/>
                </a:lnTo>
                <a:lnTo>
                  <a:pt x="1221022" y="911691"/>
                </a:lnTo>
                <a:lnTo>
                  <a:pt x="1226878" y="976494"/>
                </a:lnTo>
                <a:lnTo>
                  <a:pt x="1226878" y="976963"/>
                </a:lnTo>
                <a:lnTo>
                  <a:pt x="1232734" y="1037781"/>
                </a:lnTo>
                <a:lnTo>
                  <a:pt x="1232734" y="1038367"/>
                </a:lnTo>
                <a:lnTo>
                  <a:pt x="1238590" y="1096256"/>
                </a:lnTo>
                <a:lnTo>
                  <a:pt x="1238590" y="1096725"/>
                </a:lnTo>
                <a:lnTo>
                  <a:pt x="1244446" y="1125552"/>
                </a:lnTo>
                <a:lnTo>
                  <a:pt x="1250303" y="1130005"/>
                </a:lnTo>
                <a:lnTo>
                  <a:pt x="1256159" y="1130708"/>
                </a:lnTo>
                <a:lnTo>
                  <a:pt x="1258033" y="1130825"/>
                </a:lnTo>
                <a:lnTo>
                  <a:pt x="1262015" y="1130825"/>
                </a:lnTo>
                <a:lnTo>
                  <a:pt x="1267871" y="1130825"/>
                </a:lnTo>
                <a:lnTo>
                  <a:pt x="1273728" y="1130825"/>
                </a:lnTo>
                <a:lnTo>
                  <a:pt x="1279584" y="1130825"/>
                </a:lnTo>
                <a:lnTo>
                  <a:pt x="1285440" y="1130825"/>
                </a:lnTo>
                <a:lnTo>
                  <a:pt x="1291296" y="1130825"/>
                </a:lnTo>
                <a:lnTo>
                  <a:pt x="1297152" y="1130825"/>
                </a:lnTo>
                <a:lnTo>
                  <a:pt x="1303009" y="1130825"/>
                </a:lnTo>
                <a:lnTo>
                  <a:pt x="1308865" y="1130825"/>
                </a:lnTo>
                <a:lnTo>
                  <a:pt x="1314721" y="1130825"/>
                </a:lnTo>
                <a:lnTo>
                  <a:pt x="1320577" y="1130825"/>
                </a:lnTo>
                <a:lnTo>
                  <a:pt x="1326434" y="1130825"/>
                </a:lnTo>
                <a:lnTo>
                  <a:pt x="1332290" y="1130825"/>
                </a:lnTo>
                <a:lnTo>
                  <a:pt x="1338146" y="1130825"/>
                </a:lnTo>
                <a:lnTo>
                  <a:pt x="1344002" y="1130825"/>
                </a:lnTo>
                <a:lnTo>
                  <a:pt x="1349858" y="1130825"/>
                </a:lnTo>
                <a:lnTo>
                  <a:pt x="1355715" y="1130825"/>
                </a:lnTo>
                <a:lnTo>
                  <a:pt x="1361571" y="1130825"/>
                </a:lnTo>
                <a:lnTo>
                  <a:pt x="1367427" y="1130825"/>
                </a:lnTo>
                <a:lnTo>
                  <a:pt x="1373283" y="1130825"/>
                </a:lnTo>
                <a:lnTo>
                  <a:pt x="1379140" y="1130825"/>
                </a:lnTo>
                <a:lnTo>
                  <a:pt x="1384996" y="1130825"/>
                </a:lnTo>
                <a:lnTo>
                  <a:pt x="1390852" y="1130825"/>
                </a:lnTo>
                <a:lnTo>
                  <a:pt x="1396708" y="1130825"/>
                </a:lnTo>
                <a:lnTo>
                  <a:pt x="1402564" y="1130825"/>
                </a:lnTo>
                <a:lnTo>
                  <a:pt x="1408421" y="1130825"/>
                </a:lnTo>
                <a:lnTo>
                  <a:pt x="1414277" y="1130825"/>
                </a:lnTo>
                <a:lnTo>
                  <a:pt x="1420133" y="1130825"/>
                </a:lnTo>
                <a:lnTo>
                  <a:pt x="1425989" y="1130825"/>
                </a:lnTo>
                <a:lnTo>
                  <a:pt x="1431846" y="1130825"/>
                </a:lnTo>
                <a:lnTo>
                  <a:pt x="1437702" y="1130825"/>
                </a:lnTo>
                <a:lnTo>
                  <a:pt x="1443558" y="1130825"/>
                </a:lnTo>
                <a:lnTo>
                  <a:pt x="1449414" y="1130825"/>
                </a:lnTo>
                <a:lnTo>
                  <a:pt x="1455270" y="1130825"/>
                </a:lnTo>
                <a:lnTo>
                  <a:pt x="1461127" y="1130825"/>
                </a:lnTo>
                <a:lnTo>
                  <a:pt x="1466983" y="1130825"/>
                </a:lnTo>
                <a:lnTo>
                  <a:pt x="1472839" y="1130825"/>
                </a:lnTo>
                <a:lnTo>
                  <a:pt x="1478695" y="1130825"/>
                </a:lnTo>
                <a:lnTo>
                  <a:pt x="1484552" y="1130825"/>
                </a:lnTo>
                <a:lnTo>
                  <a:pt x="1490408" y="1130825"/>
                </a:lnTo>
                <a:lnTo>
                  <a:pt x="1496264" y="1130825"/>
                </a:lnTo>
                <a:lnTo>
                  <a:pt x="1502120" y="1130825"/>
                </a:lnTo>
                <a:lnTo>
                  <a:pt x="1507976" y="1130825"/>
                </a:lnTo>
                <a:lnTo>
                  <a:pt x="1513833" y="1130825"/>
                </a:lnTo>
                <a:lnTo>
                  <a:pt x="1519689" y="1130825"/>
                </a:lnTo>
                <a:lnTo>
                  <a:pt x="1525545" y="1130825"/>
                </a:lnTo>
                <a:lnTo>
                  <a:pt x="1531401" y="1130825"/>
                </a:lnTo>
                <a:lnTo>
                  <a:pt x="1537258" y="1130825"/>
                </a:lnTo>
                <a:lnTo>
                  <a:pt x="1543114" y="1130825"/>
                </a:lnTo>
                <a:lnTo>
                  <a:pt x="1548970" y="1130825"/>
                </a:lnTo>
                <a:lnTo>
                  <a:pt x="1554826" y="1130825"/>
                </a:lnTo>
                <a:lnTo>
                  <a:pt x="1560682" y="1130825"/>
                </a:lnTo>
                <a:lnTo>
                  <a:pt x="1566539" y="1130825"/>
                </a:lnTo>
                <a:lnTo>
                  <a:pt x="1572395" y="1130825"/>
                </a:lnTo>
                <a:lnTo>
                  <a:pt x="1578251" y="1130825"/>
                </a:lnTo>
                <a:lnTo>
                  <a:pt x="1584107" y="1130825"/>
                </a:lnTo>
                <a:lnTo>
                  <a:pt x="1589964" y="1130825"/>
                </a:lnTo>
                <a:lnTo>
                  <a:pt x="1595820" y="1130825"/>
                </a:lnTo>
                <a:lnTo>
                  <a:pt x="1601676" y="1130825"/>
                </a:lnTo>
                <a:lnTo>
                  <a:pt x="1607532" y="1130825"/>
                </a:lnTo>
                <a:lnTo>
                  <a:pt x="1613388" y="1130825"/>
                </a:lnTo>
                <a:lnTo>
                  <a:pt x="1619245" y="1130825"/>
                </a:lnTo>
                <a:lnTo>
                  <a:pt x="1625101" y="1130825"/>
                </a:lnTo>
                <a:lnTo>
                  <a:pt x="1630957" y="1130825"/>
                </a:lnTo>
                <a:lnTo>
                  <a:pt x="1636813" y="1130825"/>
                </a:lnTo>
                <a:lnTo>
                  <a:pt x="1642670" y="1130825"/>
                </a:lnTo>
                <a:lnTo>
                  <a:pt x="1648526" y="1130825"/>
                </a:lnTo>
                <a:lnTo>
                  <a:pt x="1654382" y="1130825"/>
                </a:lnTo>
                <a:lnTo>
                  <a:pt x="1660238" y="1130825"/>
                </a:lnTo>
                <a:lnTo>
                  <a:pt x="1666094" y="1130825"/>
                </a:lnTo>
                <a:lnTo>
                  <a:pt x="1671951" y="1130825"/>
                </a:lnTo>
                <a:lnTo>
                  <a:pt x="1677807" y="1130825"/>
                </a:lnTo>
                <a:lnTo>
                  <a:pt x="1683663" y="1130825"/>
                </a:lnTo>
                <a:lnTo>
                  <a:pt x="1689519" y="1130825"/>
                </a:lnTo>
                <a:lnTo>
                  <a:pt x="1695376" y="1130825"/>
                </a:lnTo>
                <a:lnTo>
                  <a:pt x="1701232" y="1130825"/>
                </a:lnTo>
                <a:lnTo>
                  <a:pt x="1707088" y="1130825"/>
                </a:lnTo>
                <a:lnTo>
                  <a:pt x="1712944" y="1130825"/>
                </a:lnTo>
                <a:lnTo>
                  <a:pt x="1718800" y="1130825"/>
                </a:lnTo>
                <a:lnTo>
                  <a:pt x="1724657" y="1130825"/>
                </a:lnTo>
                <a:lnTo>
                  <a:pt x="1730513" y="1130825"/>
                </a:lnTo>
                <a:lnTo>
                  <a:pt x="1736369" y="1130825"/>
                </a:lnTo>
                <a:lnTo>
                  <a:pt x="1742225" y="1130825"/>
                </a:lnTo>
                <a:lnTo>
                  <a:pt x="1748081" y="1130825"/>
                </a:lnTo>
                <a:lnTo>
                  <a:pt x="1753938" y="1130825"/>
                </a:lnTo>
                <a:lnTo>
                  <a:pt x="1759794" y="1130825"/>
                </a:lnTo>
                <a:lnTo>
                  <a:pt x="1765650" y="1130825"/>
                </a:lnTo>
                <a:lnTo>
                  <a:pt x="1771506" y="1130825"/>
                </a:lnTo>
                <a:lnTo>
                  <a:pt x="1777363" y="1130825"/>
                </a:lnTo>
                <a:lnTo>
                  <a:pt x="1783219" y="1130825"/>
                </a:lnTo>
                <a:lnTo>
                  <a:pt x="1789075" y="1130825"/>
                </a:lnTo>
                <a:lnTo>
                  <a:pt x="1794931" y="1130825"/>
                </a:lnTo>
                <a:lnTo>
                  <a:pt x="1800787" y="1130825"/>
                </a:lnTo>
                <a:lnTo>
                  <a:pt x="1806644" y="1130825"/>
                </a:lnTo>
                <a:lnTo>
                  <a:pt x="1812500" y="1130825"/>
                </a:lnTo>
                <a:lnTo>
                  <a:pt x="1818356" y="1130825"/>
                </a:lnTo>
                <a:lnTo>
                  <a:pt x="1824212" y="1130825"/>
                </a:lnTo>
                <a:lnTo>
                  <a:pt x="1830069" y="1130825"/>
                </a:lnTo>
                <a:lnTo>
                  <a:pt x="1835925" y="1130825"/>
                </a:lnTo>
                <a:lnTo>
                  <a:pt x="1841781" y="1130825"/>
                </a:lnTo>
                <a:lnTo>
                  <a:pt x="1847637" y="1130825"/>
                </a:lnTo>
                <a:lnTo>
                  <a:pt x="1853493" y="1130825"/>
                </a:lnTo>
                <a:lnTo>
                  <a:pt x="1859350" y="1130825"/>
                </a:lnTo>
                <a:lnTo>
                  <a:pt x="1865206" y="1130825"/>
                </a:lnTo>
                <a:lnTo>
                  <a:pt x="1871062" y="1130825"/>
                </a:lnTo>
                <a:lnTo>
                  <a:pt x="1876918" y="1130825"/>
                </a:lnTo>
                <a:lnTo>
                  <a:pt x="1882775" y="1130825"/>
                </a:lnTo>
                <a:lnTo>
                  <a:pt x="1888631" y="1130825"/>
                </a:lnTo>
                <a:lnTo>
                  <a:pt x="1894487" y="1130825"/>
                </a:lnTo>
                <a:lnTo>
                  <a:pt x="1900343" y="1130825"/>
                </a:lnTo>
                <a:lnTo>
                  <a:pt x="1906199" y="1130825"/>
                </a:lnTo>
                <a:lnTo>
                  <a:pt x="1910182" y="1130825"/>
                </a:lnTo>
                <a:lnTo>
                  <a:pt x="1912056" y="1130825"/>
                </a:lnTo>
                <a:lnTo>
                  <a:pt x="1912641" y="1130825"/>
                </a:lnTo>
                <a:lnTo>
                  <a:pt x="1916624" y="1130825"/>
                </a:lnTo>
                <a:lnTo>
                  <a:pt x="1917912" y="1130825"/>
                </a:lnTo>
                <a:lnTo>
                  <a:pt x="1918380" y="1130825"/>
                </a:lnTo>
                <a:lnTo>
                  <a:pt x="1923651" y="1130825"/>
                </a:lnTo>
                <a:lnTo>
                  <a:pt x="1924120" y="1130825"/>
                </a:lnTo>
                <a:lnTo>
                  <a:pt x="1929624" y="1130825"/>
                </a:lnTo>
                <a:lnTo>
                  <a:pt x="1929624" y="1130825"/>
                </a:lnTo>
                <a:lnTo>
                  <a:pt x="1935481" y="1130708"/>
                </a:lnTo>
                <a:lnTo>
                  <a:pt x="1941337" y="1130591"/>
                </a:lnTo>
                <a:lnTo>
                  <a:pt x="1947193" y="1130357"/>
                </a:lnTo>
                <a:lnTo>
                  <a:pt x="1953049" y="1130005"/>
                </a:lnTo>
                <a:lnTo>
                  <a:pt x="1958905" y="1129536"/>
                </a:lnTo>
                <a:lnTo>
                  <a:pt x="1964762" y="1129068"/>
                </a:lnTo>
                <a:lnTo>
                  <a:pt x="1970618" y="1128599"/>
                </a:lnTo>
                <a:lnTo>
                  <a:pt x="1976474" y="1128247"/>
                </a:lnTo>
                <a:lnTo>
                  <a:pt x="1982330" y="1127896"/>
                </a:lnTo>
                <a:lnTo>
                  <a:pt x="1988187" y="1127661"/>
                </a:lnTo>
                <a:lnTo>
                  <a:pt x="1994043" y="1127427"/>
                </a:lnTo>
                <a:lnTo>
                  <a:pt x="1999899" y="1127310"/>
                </a:lnTo>
                <a:lnTo>
                  <a:pt x="2005755" y="1127193"/>
                </a:lnTo>
                <a:lnTo>
                  <a:pt x="2006458" y="1127193"/>
                </a:lnTo>
                <a:lnTo>
                  <a:pt x="2011611" y="1127310"/>
                </a:lnTo>
                <a:lnTo>
                  <a:pt x="2017468" y="1127661"/>
                </a:lnTo>
                <a:lnTo>
                  <a:pt x="2023324" y="1128130"/>
                </a:lnTo>
                <a:lnTo>
                  <a:pt x="2029180" y="1128716"/>
                </a:lnTo>
                <a:lnTo>
                  <a:pt x="2035036" y="1129419"/>
                </a:lnTo>
                <a:lnTo>
                  <a:pt x="2040893" y="1130005"/>
                </a:lnTo>
                <a:lnTo>
                  <a:pt x="2046749" y="1130474"/>
                </a:lnTo>
                <a:lnTo>
                  <a:pt x="2052605" y="1130708"/>
                </a:lnTo>
                <a:lnTo>
                  <a:pt x="2058461" y="1130825"/>
                </a:lnTo>
                <a:lnTo>
                  <a:pt x="2060101" y="1130825"/>
                </a:lnTo>
                <a:lnTo>
                  <a:pt x="2063263" y="1130825"/>
                </a:lnTo>
                <a:lnTo>
                  <a:pt x="2064317" y="1130825"/>
                </a:lnTo>
                <a:lnTo>
                  <a:pt x="2067128" y="1130825"/>
                </a:lnTo>
                <a:lnTo>
                  <a:pt x="2068885" y="1130825"/>
                </a:lnTo>
                <a:lnTo>
                  <a:pt x="2070174" y="1130825"/>
                </a:lnTo>
                <a:lnTo>
                  <a:pt x="2071696" y="1130825"/>
                </a:lnTo>
                <a:lnTo>
                  <a:pt x="2075327" y="1130825"/>
                </a:lnTo>
                <a:lnTo>
                  <a:pt x="2076030" y="1130825"/>
                </a:lnTo>
                <a:lnTo>
                  <a:pt x="2080832" y="1130825"/>
                </a:lnTo>
                <a:lnTo>
                  <a:pt x="2081886" y="1130825"/>
                </a:lnTo>
                <a:lnTo>
                  <a:pt x="2087742" y="1130825"/>
                </a:lnTo>
                <a:lnTo>
                  <a:pt x="2092779" y="1130825"/>
                </a:lnTo>
                <a:lnTo>
                  <a:pt x="2093599" y="1130825"/>
                </a:lnTo>
                <a:lnTo>
                  <a:pt x="2099455" y="1130825"/>
                </a:lnTo>
                <a:lnTo>
                  <a:pt x="2103320" y="1130825"/>
                </a:lnTo>
                <a:lnTo>
                  <a:pt x="2104960" y="1130825"/>
                </a:lnTo>
                <a:lnTo>
                  <a:pt x="2105311" y="1130825"/>
                </a:lnTo>
                <a:lnTo>
                  <a:pt x="2106951" y="1130825"/>
                </a:lnTo>
                <a:lnTo>
                  <a:pt x="2110933" y="1130825"/>
                </a:lnTo>
                <a:lnTo>
                  <a:pt x="2111167" y="1130825"/>
                </a:lnTo>
                <a:lnTo>
                  <a:pt x="2111401" y="1130825"/>
                </a:lnTo>
                <a:lnTo>
                  <a:pt x="2116789" y="1130825"/>
                </a:lnTo>
                <a:lnTo>
                  <a:pt x="2117023" y="1130825"/>
                </a:lnTo>
                <a:lnTo>
                  <a:pt x="2117609" y="1130825"/>
                </a:lnTo>
                <a:lnTo>
                  <a:pt x="2122880" y="1130825"/>
                </a:lnTo>
                <a:lnTo>
                  <a:pt x="2128736" y="1130708"/>
                </a:lnTo>
                <a:lnTo>
                  <a:pt x="2134592" y="1130474"/>
                </a:lnTo>
                <a:lnTo>
                  <a:pt x="2140448" y="1130239"/>
                </a:lnTo>
                <a:lnTo>
                  <a:pt x="2146305" y="1129771"/>
                </a:lnTo>
                <a:lnTo>
                  <a:pt x="2152161" y="1129302"/>
                </a:lnTo>
                <a:lnTo>
                  <a:pt x="2158017" y="1128833"/>
                </a:lnTo>
                <a:lnTo>
                  <a:pt x="2163873" y="1128482"/>
                </a:lnTo>
                <a:lnTo>
                  <a:pt x="2169729" y="1128130"/>
                </a:lnTo>
                <a:lnTo>
                  <a:pt x="2175586" y="1127779"/>
                </a:lnTo>
                <a:lnTo>
                  <a:pt x="2181442" y="1127544"/>
                </a:lnTo>
                <a:lnTo>
                  <a:pt x="2187298" y="1127427"/>
                </a:lnTo>
                <a:lnTo>
                  <a:pt x="2193154" y="1127310"/>
                </a:lnTo>
                <a:lnTo>
                  <a:pt x="2197137" y="1127193"/>
                </a:lnTo>
                <a:lnTo>
                  <a:pt x="2199011" y="1127193"/>
                </a:lnTo>
                <a:lnTo>
                  <a:pt x="2204867" y="1127427"/>
                </a:lnTo>
                <a:lnTo>
                  <a:pt x="2210723" y="1127779"/>
                </a:lnTo>
                <a:lnTo>
                  <a:pt x="2216579" y="1128364"/>
                </a:lnTo>
                <a:lnTo>
                  <a:pt x="2222435" y="1129068"/>
                </a:lnTo>
                <a:lnTo>
                  <a:pt x="2228292" y="1129654"/>
                </a:lnTo>
                <a:lnTo>
                  <a:pt x="2234148" y="1130122"/>
                </a:lnTo>
                <a:lnTo>
                  <a:pt x="2240004" y="1130591"/>
                </a:lnTo>
                <a:lnTo>
                  <a:pt x="2245860" y="1130825"/>
                </a:lnTo>
                <a:lnTo>
                  <a:pt x="2250897" y="1130825"/>
                </a:lnTo>
                <a:lnTo>
                  <a:pt x="2251717" y="1130825"/>
                </a:lnTo>
                <a:lnTo>
                  <a:pt x="2252185" y="1130825"/>
                </a:lnTo>
                <a:lnTo>
                  <a:pt x="2256987" y="1130825"/>
                </a:lnTo>
                <a:lnTo>
                  <a:pt x="2257573" y="1130825"/>
                </a:lnTo>
                <a:lnTo>
                  <a:pt x="2262843" y="1130825"/>
                </a:lnTo>
                <a:lnTo>
                  <a:pt x="2263429" y="1130825"/>
                </a:lnTo>
                <a:lnTo>
                  <a:pt x="2266591" y="1130825"/>
                </a:lnTo>
                <a:lnTo>
                  <a:pt x="2269285" y="1130825"/>
                </a:lnTo>
                <a:lnTo>
                  <a:pt x="2271745" y="1130825"/>
                </a:lnTo>
                <a:lnTo>
                  <a:pt x="2275141" y="1130825"/>
                </a:lnTo>
                <a:lnTo>
                  <a:pt x="2278538" y="1130825"/>
                </a:lnTo>
                <a:lnTo>
                  <a:pt x="2280998" y="1130825"/>
                </a:lnTo>
                <a:lnTo>
                  <a:pt x="2286854" y="1130825"/>
                </a:lnTo>
                <a:lnTo>
                  <a:pt x="2292710" y="1130825"/>
                </a:lnTo>
                <a:lnTo>
                  <a:pt x="2298566" y="1130825"/>
                </a:lnTo>
                <a:lnTo>
                  <a:pt x="2304422" y="1130825"/>
                </a:lnTo>
                <a:lnTo>
                  <a:pt x="2310279" y="1130825"/>
                </a:lnTo>
                <a:lnTo>
                  <a:pt x="2316135" y="1130825"/>
                </a:lnTo>
                <a:lnTo>
                  <a:pt x="2321991" y="1130825"/>
                </a:lnTo>
                <a:lnTo>
                  <a:pt x="2327847" y="1130825"/>
                </a:lnTo>
                <a:lnTo>
                  <a:pt x="2333704" y="1130825"/>
                </a:lnTo>
                <a:lnTo>
                  <a:pt x="2339560" y="1130825"/>
                </a:lnTo>
                <a:lnTo>
                  <a:pt x="2345416" y="1130825"/>
                </a:lnTo>
                <a:lnTo>
                  <a:pt x="2351272" y="1130825"/>
                </a:lnTo>
                <a:lnTo>
                  <a:pt x="2357128" y="1130825"/>
                </a:lnTo>
                <a:lnTo>
                  <a:pt x="2362985" y="1130825"/>
                </a:lnTo>
                <a:lnTo>
                  <a:pt x="2368841" y="1130825"/>
                </a:lnTo>
                <a:lnTo>
                  <a:pt x="2374697" y="1130825"/>
                </a:lnTo>
                <a:lnTo>
                  <a:pt x="2380553" y="1130825"/>
                </a:lnTo>
                <a:lnTo>
                  <a:pt x="2386410" y="1130825"/>
                </a:lnTo>
                <a:lnTo>
                  <a:pt x="2389572" y="1130825"/>
                </a:lnTo>
                <a:lnTo>
                  <a:pt x="2392266" y="1130825"/>
                </a:lnTo>
                <a:lnTo>
                  <a:pt x="2394374" y="1130825"/>
                </a:lnTo>
                <a:lnTo>
                  <a:pt x="2397419" y="1130825"/>
                </a:lnTo>
                <a:lnTo>
                  <a:pt x="2398122" y="1130825"/>
                </a:lnTo>
                <a:lnTo>
                  <a:pt x="2399996" y="1130825"/>
                </a:lnTo>
                <a:lnTo>
                  <a:pt x="2403744" y="1130825"/>
                </a:lnTo>
                <a:lnTo>
                  <a:pt x="2403978" y="1130825"/>
                </a:lnTo>
                <a:lnTo>
                  <a:pt x="2404213" y="1130825"/>
                </a:lnTo>
                <a:lnTo>
                  <a:pt x="2409834" y="1130825"/>
                </a:lnTo>
                <a:lnTo>
                  <a:pt x="2409834" y="1130825"/>
                </a:lnTo>
                <a:lnTo>
                  <a:pt x="2415691" y="1130708"/>
                </a:lnTo>
                <a:lnTo>
                  <a:pt x="2421547" y="1130474"/>
                </a:lnTo>
                <a:lnTo>
                  <a:pt x="2427403" y="1130122"/>
                </a:lnTo>
                <a:lnTo>
                  <a:pt x="2433259" y="1129771"/>
                </a:lnTo>
                <a:lnTo>
                  <a:pt x="2439116" y="1129185"/>
                </a:lnTo>
                <a:lnTo>
                  <a:pt x="2444972" y="1128716"/>
                </a:lnTo>
                <a:lnTo>
                  <a:pt x="2450828" y="1128364"/>
                </a:lnTo>
                <a:lnTo>
                  <a:pt x="2456684" y="1128013"/>
                </a:lnTo>
                <a:lnTo>
                  <a:pt x="2462540" y="1127779"/>
                </a:lnTo>
                <a:lnTo>
                  <a:pt x="2468397" y="1127544"/>
                </a:lnTo>
                <a:lnTo>
                  <a:pt x="2474253" y="1127427"/>
                </a:lnTo>
                <a:lnTo>
                  <a:pt x="2480109" y="1127193"/>
                </a:lnTo>
                <a:lnTo>
                  <a:pt x="2483037" y="1127193"/>
                </a:lnTo>
                <a:lnTo>
                  <a:pt x="2485965" y="1127310"/>
                </a:lnTo>
                <a:lnTo>
                  <a:pt x="2491822" y="1127427"/>
                </a:lnTo>
                <a:lnTo>
                  <a:pt x="2497678" y="1127896"/>
                </a:lnTo>
                <a:lnTo>
                  <a:pt x="2503534" y="1128482"/>
                </a:lnTo>
                <a:lnTo>
                  <a:pt x="2509390" y="1129185"/>
                </a:lnTo>
                <a:lnTo>
                  <a:pt x="2515246" y="1129771"/>
                </a:lnTo>
                <a:lnTo>
                  <a:pt x="2521103" y="1130239"/>
                </a:lnTo>
                <a:lnTo>
                  <a:pt x="2526959" y="1130591"/>
                </a:lnTo>
                <a:lnTo>
                  <a:pt x="2532815" y="1130825"/>
                </a:lnTo>
                <a:lnTo>
                  <a:pt x="2538554" y="1130825"/>
                </a:lnTo>
                <a:lnTo>
                  <a:pt x="2538788" y="1130825"/>
                </a:lnTo>
                <a:lnTo>
                  <a:pt x="2544528" y="1130825"/>
                </a:lnTo>
                <a:lnTo>
                  <a:pt x="2545347" y="1130825"/>
                </a:lnTo>
                <a:lnTo>
                  <a:pt x="2550384" y="1130825"/>
                </a:lnTo>
                <a:lnTo>
                  <a:pt x="2551906" y="1130825"/>
                </a:lnTo>
                <a:lnTo>
                  <a:pt x="2553663" y="1130825"/>
                </a:lnTo>
                <a:lnTo>
                  <a:pt x="2556240" y="1130825"/>
                </a:lnTo>
                <a:lnTo>
                  <a:pt x="2557411" y="1130825"/>
                </a:lnTo>
                <a:lnTo>
                  <a:pt x="2562096" y="1130825"/>
                </a:lnTo>
                <a:lnTo>
                  <a:pt x="2567952" y="1130825"/>
                </a:lnTo>
                <a:lnTo>
                  <a:pt x="2569358" y="1130825"/>
                </a:lnTo>
                <a:lnTo>
                  <a:pt x="2573809" y="1130825"/>
                </a:lnTo>
                <a:lnTo>
                  <a:pt x="2579665" y="1130825"/>
                </a:lnTo>
                <a:lnTo>
                  <a:pt x="2583530" y="1130825"/>
                </a:lnTo>
                <a:lnTo>
                  <a:pt x="2585521" y="1130825"/>
                </a:lnTo>
                <a:lnTo>
                  <a:pt x="2591143" y="1130825"/>
                </a:lnTo>
                <a:lnTo>
                  <a:pt x="2591377" y="1130825"/>
                </a:lnTo>
                <a:lnTo>
                  <a:pt x="2591612" y="1130825"/>
                </a:lnTo>
                <a:lnTo>
                  <a:pt x="2597234" y="1130825"/>
                </a:lnTo>
                <a:lnTo>
                  <a:pt x="2603090" y="1130708"/>
                </a:lnTo>
                <a:lnTo>
                  <a:pt x="2608946" y="1130591"/>
                </a:lnTo>
                <a:lnTo>
                  <a:pt x="2614802" y="1130357"/>
                </a:lnTo>
                <a:lnTo>
                  <a:pt x="2620658" y="1130005"/>
                </a:lnTo>
                <a:lnTo>
                  <a:pt x="2626515" y="1129536"/>
                </a:lnTo>
                <a:lnTo>
                  <a:pt x="2632371" y="1129068"/>
                </a:lnTo>
                <a:lnTo>
                  <a:pt x="2638227" y="1128599"/>
                </a:lnTo>
                <a:lnTo>
                  <a:pt x="2644083" y="1128247"/>
                </a:lnTo>
                <a:lnTo>
                  <a:pt x="2649940" y="1127896"/>
                </a:lnTo>
                <a:lnTo>
                  <a:pt x="2655796" y="1127661"/>
                </a:lnTo>
                <a:lnTo>
                  <a:pt x="2661652" y="1127427"/>
                </a:lnTo>
                <a:lnTo>
                  <a:pt x="2667508" y="1127310"/>
                </a:lnTo>
                <a:lnTo>
                  <a:pt x="2673364" y="1127193"/>
                </a:lnTo>
                <a:lnTo>
                  <a:pt x="2673716" y="1127193"/>
                </a:lnTo>
                <a:lnTo>
                  <a:pt x="2679221" y="1127310"/>
                </a:lnTo>
                <a:lnTo>
                  <a:pt x="2685077" y="1127661"/>
                </a:lnTo>
                <a:lnTo>
                  <a:pt x="2690933" y="1128130"/>
                </a:lnTo>
                <a:lnTo>
                  <a:pt x="2696789" y="1128833"/>
                </a:lnTo>
                <a:lnTo>
                  <a:pt x="2702646" y="1129419"/>
                </a:lnTo>
                <a:lnTo>
                  <a:pt x="2708502" y="1130005"/>
                </a:lnTo>
                <a:lnTo>
                  <a:pt x="2714358" y="1130474"/>
                </a:lnTo>
                <a:lnTo>
                  <a:pt x="2720214" y="1130708"/>
                </a:lnTo>
                <a:lnTo>
                  <a:pt x="2725953" y="1130825"/>
                </a:lnTo>
                <a:lnTo>
                  <a:pt x="2727359" y="1130825"/>
                </a:lnTo>
                <a:lnTo>
                  <a:pt x="2731927" y="1130825"/>
                </a:lnTo>
                <a:lnTo>
                  <a:pt x="2737783" y="1130825"/>
                </a:lnTo>
                <a:lnTo>
                  <a:pt x="2743171" y="1130825"/>
                </a:lnTo>
                <a:lnTo>
                  <a:pt x="2743639" y="1130825"/>
                </a:lnTo>
                <a:lnTo>
                  <a:pt x="2749495" y="1130825"/>
                </a:lnTo>
                <a:lnTo>
                  <a:pt x="2755352" y="1130825"/>
                </a:lnTo>
                <a:lnTo>
                  <a:pt x="2761208" y="1130825"/>
                </a:lnTo>
                <a:lnTo>
                  <a:pt x="2767064" y="1130825"/>
                </a:lnTo>
                <a:lnTo>
                  <a:pt x="2772920" y="1130825"/>
                </a:lnTo>
                <a:lnTo>
                  <a:pt x="2778776" y="1130825"/>
                </a:lnTo>
                <a:lnTo>
                  <a:pt x="2784633" y="1130825"/>
                </a:lnTo>
                <a:lnTo>
                  <a:pt x="2790489" y="1130825"/>
                </a:lnTo>
                <a:lnTo>
                  <a:pt x="2796345" y="1130825"/>
                </a:lnTo>
                <a:lnTo>
                  <a:pt x="2802201" y="1130825"/>
                </a:lnTo>
                <a:lnTo>
                  <a:pt x="2808058" y="1130825"/>
                </a:lnTo>
                <a:lnTo>
                  <a:pt x="2813914" y="1130825"/>
                </a:lnTo>
                <a:lnTo>
                  <a:pt x="2819770" y="1130825"/>
                </a:lnTo>
                <a:lnTo>
                  <a:pt x="2825626" y="1130825"/>
                </a:lnTo>
                <a:lnTo>
                  <a:pt x="2831482" y="1130825"/>
                </a:lnTo>
                <a:lnTo>
                  <a:pt x="2837339" y="1130825"/>
                </a:lnTo>
                <a:lnTo>
                  <a:pt x="2843195" y="1130825"/>
                </a:lnTo>
                <a:lnTo>
                  <a:pt x="2849051" y="1130825"/>
                </a:lnTo>
                <a:lnTo>
                  <a:pt x="2854907" y="1130825"/>
                </a:lnTo>
                <a:lnTo>
                  <a:pt x="2860764" y="1130825"/>
                </a:lnTo>
                <a:lnTo>
                  <a:pt x="2866620" y="1130825"/>
                </a:lnTo>
                <a:lnTo>
                  <a:pt x="2872476" y="1130825"/>
                </a:lnTo>
                <a:lnTo>
                  <a:pt x="2878332" y="1130825"/>
                </a:lnTo>
                <a:lnTo>
                  <a:pt x="2884188" y="1130825"/>
                </a:lnTo>
                <a:lnTo>
                  <a:pt x="2890045" y="1130825"/>
                </a:lnTo>
                <a:lnTo>
                  <a:pt x="2895901" y="1130825"/>
                </a:lnTo>
                <a:lnTo>
                  <a:pt x="2901757" y="1130825"/>
                </a:lnTo>
                <a:lnTo>
                  <a:pt x="2907613" y="1130825"/>
                </a:lnTo>
                <a:lnTo>
                  <a:pt x="2913469" y="1130825"/>
                </a:lnTo>
                <a:lnTo>
                  <a:pt x="2919326" y="1130825"/>
                </a:lnTo>
                <a:lnTo>
                  <a:pt x="2925182" y="1130825"/>
                </a:lnTo>
                <a:lnTo>
                  <a:pt x="2931038" y="1130825"/>
                </a:lnTo>
                <a:lnTo>
                  <a:pt x="2936894" y="1130825"/>
                </a:lnTo>
                <a:lnTo>
                  <a:pt x="2942751" y="1130825"/>
                </a:lnTo>
                <a:lnTo>
                  <a:pt x="2948607" y="1130825"/>
                </a:lnTo>
                <a:lnTo>
                  <a:pt x="2954463" y="1130825"/>
                </a:lnTo>
                <a:lnTo>
                  <a:pt x="2960319" y="1130825"/>
                </a:lnTo>
                <a:lnTo>
                  <a:pt x="2966175" y="1130825"/>
                </a:lnTo>
                <a:lnTo>
                  <a:pt x="2972032" y="1130825"/>
                </a:lnTo>
                <a:lnTo>
                  <a:pt x="2977888" y="1130825"/>
                </a:lnTo>
                <a:lnTo>
                  <a:pt x="2983744" y="1130825"/>
                </a:lnTo>
                <a:lnTo>
                  <a:pt x="2989600" y="1130825"/>
                </a:lnTo>
                <a:lnTo>
                  <a:pt x="2995457" y="1130825"/>
                </a:lnTo>
                <a:lnTo>
                  <a:pt x="3001313" y="1130825"/>
                </a:lnTo>
                <a:lnTo>
                  <a:pt x="3007169" y="1130825"/>
                </a:lnTo>
                <a:lnTo>
                  <a:pt x="3013025" y="1130825"/>
                </a:lnTo>
                <a:lnTo>
                  <a:pt x="3018881" y="1130825"/>
                </a:lnTo>
                <a:lnTo>
                  <a:pt x="3024738" y="1130825"/>
                </a:lnTo>
                <a:lnTo>
                  <a:pt x="3030594" y="1130825"/>
                </a:lnTo>
                <a:lnTo>
                  <a:pt x="3036450" y="1130825"/>
                </a:lnTo>
                <a:lnTo>
                  <a:pt x="3042306" y="1130825"/>
                </a:lnTo>
                <a:lnTo>
                  <a:pt x="3048163" y="1130825"/>
                </a:lnTo>
                <a:lnTo>
                  <a:pt x="3054019" y="1130825"/>
                </a:lnTo>
                <a:lnTo>
                  <a:pt x="3059875" y="1130825"/>
                </a:lnTo>
                <a:lnTo>
                  <a:pt x="3065731" y="1130825"/>
                </a:lnTo>
                <a:lnTo>
                  <a:pt x="3071587" y="1130825"/>
                </a:lnTo>
                <a:lnTo>
                  <a:pt x="3077444" y="1130825"/>
                </a:lnTo>
                <a:lnTo>
                  <a:pt x="3083300" y="1130825"/>
                </a:lnTo>
                <a:lnTo>
                  <a:pt x="3089156" y="1130825"/>
                </a:lnTo>
                <a:lnTo>
                  <a:pt x="3095012" y="1130825"/>
                </a:lnTo>
                <a:lnTo>
                  <a:pt x="3100869" y="1130825"/>
                </a:lnTo>
                <a:lnTo>
                  <a:pt x="3106725" y="1130825"/>
                </a:lnTo>
                <a:lnTo>
                  <a:pt x="3112581" y="1130825"/>
                </a:lnTo>
                <a:lnTo>
                  <a:pt x="3118437" y="1130825"/>
                </a:lnTo>
                <a:lnTo>
                  <a:pt x="3124293" y="1130825"/>
                </a:lnTo>
                <a:lnTo>
                  <a:pt x="3130150" y="1130825"/>
                </a:lnTo>
                <a:lnTo>
                  <a:pt x="3136006" y="1130825"/>
                </a:lnTo>
                <a:lnTo>
                  <a:pt x="3141862" y="1130825"/>
                </a:lnTo>
                <a:lnTo>
                  <a:pt x="3147718" y="1130825"/>
                </a:lnTo>
                <a:lnTo>
                  <a:pt x="3153575" y="1130825"/>
                </a:lnTo>
                <a:lnTo>
                  <a:pt x="3159431" y="1130825"/>
                </a:lnTo>
                <a:lnTo>
                  <a:pt x="3165287" y="1130825"/>
                </a:lnTo>
                <a:lnTo>
                  <a:pt x="3171143" y="1130825"/>
                </a:lnTo>
                <a:lnTo>
                  <a:pt x="3176999" y="1130825"/>
                </a:lnTo>
                <a:lnTo>
                  <a:pt x="3182856" y="1130825"/>
                </a:lnTo>
                <a:lnTo>
                  <a:pt x="3188712" y="1130825"/>
                </a:lnTo>
                <a:lnTo>
                  <a:pt x="3194568" y="1130825"/>
                </a:lnTo>
                <a:lnTo>
                  <a:pt x="3200424" y="1130825"/>
                </a:lnTo>
                <a:lnTo>
                  <a:pt x="3206281" y="1130825"/>
                </a:lnTo>
                <a:lnTo>
                  <a:pt x="3212137" y="1130825"/>
                </a:lnTo>
                <a:lnTo>
                  <a:pt x="3217993" y="1130825"/>
                </a:lnTo>
                <a:lnTo>
                  <a:pt x="3223849" y="1130825"/>
                </a:lnTo>
                <a:lnTo>
                  <a:pt x="3229705" y="1130825"/>
                </a:lnTo>
                <a:lnTo>
                  <a:pt x="3235562" y="1130825"/>
                </a:lnTo>
                <a:lnTo>
                  <a:pt x="3241418" y="1130825"/>
                </a:lnTo>
                <a:lnTo>
                  <a:pt x="3247274" y="1130825"/>
                </a:lnTo>
                <a:lnTo>
                  <a:pt x="3253130" y="1130825"/>
                </a:lnTo>
                <a:lnTo>
                  <a:pt x="3258987" y="1130825"/>
                </a:lnTo>
                <a:lnTo>
                  <a:pt x="3264843" y="1130825"/>
                </a:lnTo>
                <a:lnTo>
                  <a:pt x="3270699" y="1130825"/>
                </a:lnTo>
                <a:lnTo>
                  <a:pt x="3276555" y="1130825"/>
                </a:lnTo>
                <a:lnTo>
                  <a:pt x="3282411" y="1130825"/>
                </a:lnTo>
                <a:lnTo>
                  <a:pt x="3288268" y="1130825"/>
                </a:lnTo>
                <a:lnTo>
                  <a:pt x="3294124" y="1130825"/>
                </a:lnTo>
                <a:lnTo>
                  <a:pt x="3299980" y="1130825"/>
                </a:lnTo>
                <a:lnTo>
                  <a:pt x="3305836" y="1130825"/>
                </a:lnTo>
                <a:lnTo>
                  <a:pt x="3311693" y="1130825"/>
                </a:lnTo>
                <a:lnTo>
                  <a:pt x="3317549" y="1130825"/>
                </a:lnTo>
                <a:lnTo>
                  <a:pt x="3323405" y="1130825"/>
                </a:lnTo>
                <a:lnTo>
                  <a:pt x="3329261" y="1130825"/>
                </a:lnTo>
                <a:lnTo>
                  <a:pt x="3335117" y="1130825"/>
                </a:lnTo>
                <a:lnTo>
                  <a:pt x="3340974" y="1130825"/>
                </a:lnTo>
                <a:lnTo>
                  <a:pt x="3346830" y="1130825"/>
                </a:lnTo>
                <a:lnTo>
                  <a:pt x="3352686" y="1130825"/>
                </a:lnTo>
                <a:lnTo>
                  <a:pt x="3358542" y="1130825"/>
                </a:lnTo>
                <a:lnTo>
                  <a:pt x="3364399" y="1130825"/>
                </a:lnTo>
                <a:lnTo>
                  <a:pt x="3370255" y="1130825"/>
                </a:lnTo>
                <a:lnTo>
                  <a:pt x="3376111" y="1130825"/>
                </a:lnTo>
                <a:lnTo>
                  <a:pt x="3381967" y="1130825"/>
                </a:lnTo>
                <a:lnTo>
                  <a:pt x="3387823" y="1130825"/>
                </a:lnTo>
                <a:lnTo>
                  <a:pt x="3393680" y="1130825"/>
                </a:lnTo>
                <a:lnTo>
                  <a:pt x="3399536" y="1130825"/>
                </a:lnTo>
                <a:lnTo>
                  <a:pt x="3405392" y="1130825"/>
                </a:lnTo>
                <a:lnTo>
                  <a:pt x="3411248" y="1130825"/>
                </a:lnTo>
                <a:lnTo>
                  <a:pt x="3417105" y="1130825"/>
                </a:lnTo>
                <a:lnTo>
                  <a:pt x="3422961" y="1130825"/>
                </a:lnTo>
                <a:lnTo>
                  <a:pt x="3428817" y="1130825"/>
                </a:lnTo>
                <a:lnTo>
                  <a:pt x="3434673" y="1130825"/>
                </a:lnTo>
                <a:lnTo>
                  <a:pt x="3440529" y="1130825"/>
                </a:lnTo>
                <a:lnTo>
                  <a:pt x="3446386" y="1130825"/>
                </a:lnTo>
                <a:lnTo>
                  <a:pt x="3452242" y="1130825"/>
                </a:lnTo>
                <a:lnTo>
                  <a:pt x="3458098" y="1130825"/>
                </a:lnTo>
                <a:lnTo>
                  <a:pt x="3463954" y="1130825"/>
                </a:lnTo>
                <a:lnTo>
                  <a:pt x="3469810" y="1130825"/>
                </a:lnTo>
                <a:lnTo>
                  <a:pt x="3475667" y="1130825"/>
                </a:lnTo>
                <a:lnTo>
                  <a:pt x="3481523" y="1130825"/>
                </a:lnTo>
                <a:lnTo>
                  <a:pt x="3487379" y="1130825"/>
                </a:lnTo>
                <a:lnTo>
                  <a:pt x="3493235" y="1130825"/>
                </a:lnTo>
                <a:lnTo>
                  <a:pt x="3499092" y="1130825"/>
                </a:lnTo>
                <a:lnTo>
                  <a:pt x="3504948" y="1130825"/>
                </a:lnTo>
                <a:lnTo>
                  <a:pt x="3510804" y="1130825"/>
                </a:lnTo>
                <a:lnTo>
                  <a:pt x="3516660" y="1130825"/>
                </a:lnTo>
                <a:lnTo>
                  <a:pt x="3522516" y="1130825"/>
                </a:lnTo>
                <a:lnTo>
                  <a:pt x="3528373" y="1130825"/>
                </a:lnTo>
                <a:lnTo>
                  <a:pt x="3534229" y="1130825"/>
                </a:lnTo>
                <a:lnTo>
                  <a:pt x="3540085" y="1130825"/>
                </a:lnTo>
                <a:lnTo>
                  <a:pt x="3545941" y="1130825"/>
                </a:lnTo>
                <a:lnTo>
                  <a:pt x="3551798" y="1130825"/>
                </a:lnTo>
                <a:lnTo>
                  <a:pt x="3557654" y="1130825"/>
                </a:lnTo>
                <a:lnTo>
                  <a:pt x="3563510" y="1130825"/>
                </a:lnTo>
                <a:lnTo>
                  <a:pt x="3569366" y="1130825"/>
                </a:lnTo>
                <a:lnTo>
                  <a:pt x="3575222" y="1130825"/>
                </a:lnTo>
                <a:lnTo>
                  <a:pt x="3581079" y="1130825"/>
                </a:lnTo>
                <a:lnTo>
                  <a:pt x="3586935" y="1130825"/>
                </a:lnTo>
                <a:lnTo>
                  <a:pt x="3592791" y="1130825"/>
                </a:lnTo>
                <a:lnTo>
                  <a:pt x="3598647" y="1130825"/>
                </a:lnTo>
                <a:lnTo>
                  <a:pt x="3604504" y="1130825"/>
                </a:lnTo>
                <a:lnTo>
                  <a:pt x="3610360" y="1130825"/>
                </a:lnTo>
                <a:lnTo>
                  <a:pt x="3616216" y="1130825"/>
                </a:lnTo>
                <a:lnTo>
                  <a:pt x="3622072" y="1130825"/>
                </a:lnTo>
                <a:lnTo>
                  <a:pt x="3627928" y="1130825"/>
                </a:lnTo>
                <a:lnTo>
                  <a:pt x="3633785" y="1130825"/>
                </a:lnTo>
                <a:lnTo>
                  <a:pt x="3639641" y="1130825"/>
                </a:lnTo>
                <a:lnTo>
                  <a:pt x="3645497" y="1130825"/>
                </a:lnTo>
                <a:lnTo>
                  <a:pt x="3651353" y="1130825"/>
                </a:lnTo>
                <a:lnTo>
                  <a:pt x="3657210" y="1130825"/>
                </a:lnTo>
                <a:lnTo>
                  <a:pt x="3663066" y="1130825"/>
                </a:lnTo>
                <a:lnTo>
                  <a:pt x="3668922" y="1130825"/>
                </a:lnTo>
                <a:lnTo>
                  <a:pt x="3674778" y="1130825"/>
                </a:lnTo>
                <a:lnTo>
                  <a:pt x="3680634" y="1130825"/>
                </a:lnTo>
                <a:lnTo>
                  <a:pt x="3686491" y="1130825"/>
                </a:lnTo>
                <a:lnTo>
                  <a:pt x="3692347" y="1130825"/>
                </a:lnTo>
                <a:lnTo>
                  <a:pt x="3698203" y="1130825"/>
                </a:lnTo>
                <a:lnTo>
                  <a:pt x="3704059" y="1130825"/>
                </a:lnTo>
                <a:lnTo>
                  <a:pt x="3709916" y="1130825"/>
                </a:lnTo>
                <a:lnTo>
                  <a:pt x="3715772" y="1130825"/>
                </a:lnTo>
                <a:lnTo>
                  <a:pt x="3721628" y="1130825"/>
                </a:lnTo>
                <a:lnTo>
                  <a:pt x="3727484" y="1130825"/>
                </a:lnTo>
                <a:lnTo>
                  <a:pt x="3733340" y="1130825"/>
                </a:lnTo>
                <a:lnTo>
                  <a:pt x="3739197" y="1130825"/>
                </a:lnTo>
                <a:lnTo>
                  <a:pt x="3745053" y="1130825"/>
                </a:lnTo>
                <a:lnTo>
                  <a:pt x="3750909" y="1130825"/>
                </a:lnTo>
                <a:lnTo>
                  <a:pt x="3756765" y="1130825"/>
                </a:lnTo>
                <a:lnTo>
                  <a:pt x="3762622" y="1130825"/>
                </a:lnTo>
                <a:lnTo>
                  <a:pt x="3768478" y="1130825"/>
                </a:lnTo>
                <a:lnTo>
                  <a:pt x="3774334" y="1130825"/>
                </a:lnTo>
                <a:lnTo>
                  <a:pt x="3780190" y="1130825"/>
                </a:lnTo>
                <a:lnTo>
                  <a:pt x="3786046" y="1130825"/>
                </a:lnTo>
                <a:lnTo>
                  <a:pt x="3791903" y="1130825"/>
                </a:lnTo>
                <a:lnTo>
                  <a:pt x="3797759" y="1130825"/>
                </a:lnTo>
                <a:lnTo>
                  <a:pt x="3803615" y="1130825"/>
                </a:lnTo>
                <a:lnTo>
                  <a:pt x="3809471" y="1130825"/>
                </a:lnTo>
                <a:lnTo>
                  <a:pt x="3812399" y="1130825"/>
                </a:lnTo>
              </a:path>
            </a:pathLst>
          </a:custGeom>
          <a:ln w="2343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167036" y="3913825"/>
            <a:ext cx="0" cy="1221740"/>
          </a:xfrm>
          <a:custGeom>
            <a:avLst/>
            <a:gdLst/>
            <a:ahLst/>
            <a:cxnLst/>
            <a:rect l="l" t="t" r="r" b="b"/>
            <a:pathLst>
              <a:path h="1221739">
                <a:moveTo>
                  <a:pt x="0" y="1221620"/>
                </a:moveTo>
                <a:lnTo>
                  <a:pt x="0" y="0"/>
                </a:lnTo>
              </a:path>
            </a:pathLst>
          </a:custGeom>
          <a:ln w="585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643592" y="3913825"/>
            <a:ext cx="0" cy="1221740"/>
          </a:xfrm>
          <a:custGeom>
            <a:avLst/>
            <a:gdLst/>
            <a:ahLst/>
            <a:cxnLst/>
            <a:rect l="l" t="t" r="r" b="b"/>
            <a:pathLst>
              <a:path h="1221739">
                <a:moveTo>
                  <a:pt x="0" y="1221620"/>
                </a:moveTo>
                <a:lnTo>
                  <a:pt x="0" y="0"/>
                </a:lnTo>
              </a:path>
            </a:pathLst>
          </a:custGeom>
          <a:ln w="585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120194" y="3913825"/>
            <a:ext cx="0" cy="1221740"/>
          </a:xfrm>
          <a:custGeom>
            <a:avLst/>
            <a:gdLst/>
            <a:ahLst/>
            <a:cxnLst/>
            <a:rect l="l" t="t" r="r" b="b"/>
            <a:pathLst>
              <a:path h="1221739">
                <a:moveTo>
                  <a:pt x="0" y="1221620"/>
                </a:moveTo>
                <a:lnTo>
                  <a:pt x="0" y="0"/>
                </a:lnTo>
              </a:path>
            </a:pathLst>
          </a:custGeom>
          <a:ln w="585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596656" y="3913825"/>
            <a:ext cx="0" cy="1221740"/>
          </a:xfrm>
          <a:custGeom>
            <a:avLst/>
            <a:gdLst/>
            <a:ahLst/>
            <a:cxnLst/>
            <a:rect l="l" t="t" r="r" b="b"/>
            <a:pathLst>
              <a:path h="1221739">
                <a:moveTo>
                  <a:pt x="0" y="1221620"/>
                </a:moveTo>
                <a:lnTo>
                  <a:pt x="0" y="0"/>
                </a:lnTo>
              </a:path>
            </a:pathLst>
          </a:custGeom>
          <a:ln w="585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073236" y="3913825"/>
            <a:ext cx="0" cy="1221740"/>
          </a:xfrm>
          <a:custGeom>
            <a:avLst/>
            <a:gdLst/>
            <a:ahLst/>
            <a:cxnLst/>
            <a:rect l="l" t="t" r="r" b="b"/>
            <a:pathLst>
              <a:path h="1221739">
                <a:moveTo>
                  <a:pt x="0" y="1221620"/>
                </a:moveTo>
                <a:lnTo>
                  <a:pt x="0" y="0"/>
                </a:lnTo>
              </a:path>
            </a:pathLst>
          </a:custGeom>
          <a:ln w="585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549815" y="3913825"/>
            <a:ext cx="0" cy="1221740"/>
          </a:xfrm>
          <a:custGeom>
            <a:avLst/>
            <a:gdLst/>
            <a:ahLst/>
            <a:cxnLst/>
            <a:rect l="l" t="t" r="r" b="b"/>
            <a:pathLst>
              <a:path h="1221739">
                <a:moveTo>
                  <a:pt x="0" y="1221620"/>
                </a:moveTo>
                <a:lnTo>
                  <a:pt x="0" y="0"/>
                </a:lnTo>
              </a:path>
            </a:pathLst>
          </a:custGeom>
          <a:ln w="585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026394" y="3913825"/>
            <a:ext cx="0" cy="1221740"/>
          </a:xfrm>
          <a:custGeom>
            <a:avLst/>
            <a:gdLst/>
            <a:ahLst/>
            <a:cxnLst/>
            <a:rect l="l" t="t" r="r" b="b"/>
            <a:pathLst>
              <a:path h="1221739">
                <a:moveTo>
                  <a:pt x="0" y="1221620"/>
                </a:moveTo>
                <a:lnTo>
                  <a:pt x="0" y="0"/>
                </a:lnTo>
              </a:path>
            </a:pathLst>
          </a:custGeom>
          <a:ln w="585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502856" y="4362054"/>
            <a:ext cx="0" cy="773430"/>
          </a:xfrm>
          <a:custGeom>
            <a:avLst/>
            <a:gdLst/>
            <a:ahLst/>
            <a:cxnLst/>
            <a:rect l="l" t="t" r="r" b="b"/>
            <a:pathLst>
              <a:path h="773429">
                <a:moveTo>
                  <a:pt x="0" y="0"/>
                </a:moveTo>
                <a:lnTo>
                  <a:pt x="0" y="773391"/>
                </a:lnTo>
              </a:path>
            </a:pathLst>
          </a:custGeom>
          <a:ln w="585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502856" y="3913825"/>
            <a:ext cx="0" cy="70485"/>
          </a:xfrm>
          <a:custGeom>
            <a:avLst/>
            <a:gdLst/>
            <a:ahLst/>
            <a:cxnLst/>
            <a:rect l="l" t="t" r="r" b="b"/>
            <a:pathLst>
              <a:path h="70485">
                <a:moveTo>
                  <a:pt x="0" y="0"/>
                </a:moveTo>
                <a:lnTo>
                  <a:pt x="0" y="70310"/>
                </a:lnTo>
              </a:path>
            </a:pathLst>
          </a:custGeom>
          <a:ln w="585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8" name="object 88"/>
          <p:cNvGrpSpPr/>
          <p:nvPr/>
        </p:nvGrpSpPr>
        <p:grpSpPr>
          <a:xfrm>
            <a:off x="1167036" y="3910896"/>
            <a:ext cx="3815715" cy="1228090"/>
            <a:chOff x="1167036" y="3910896"/>
            <a:chExt cx="3815715" cy="1228090"/>
          </a:xfrm>
        </p:grpSpPr>
        <p:sp>
          <p:nvSpPr>
            <p:cNvPr id="89" name="object 89"/>
            <p:cNvSpPr/>
            <p:nvPr/>
          </p:nvSpPr>
          <p:spPr>
            <a:xfrm>
              <a:off x="1167036" y="3913825"/>
              <a:ext cx="3812540" cy="1221740"/>
            </a:xfrm>
            <a:custGeom>
              <a:avLst/>
              <a:gdLst/>
              <a:ahLst/>
              <a:cxnLst/>
              <a:rect l="l" t="t" r="r" b="b"/>
              <a:pathLst>
                <a:path w="3812540" h="1221739">
                  <a:moveTo>
                    <a:pt x="3812399" y="1221620"/>
                  </a:moveTo>
                  <a:lnTo>
                    <a:pt x="3812399" y="0"/>
                  </a:lnTo>
                </a:path>
                <a:path w="3812540" h="1221739">
                  <a:moveTo>
                    <a:pt x="3812399" y="967834"/>
                  </a:moveTo>
                  <a:lnTo>
                    <a:pt x="0" y="967834"/>
                  </a:lnTo>
                </a:path>
                <a:path w="3812540" h="1221739">
                  <a:moveTo>
                    <a:pt x="3812399" y="610798"/>
                  </a:moveTo>
                  <a:lnTo>
                    <a:pt x="0" y="610798"/>
                  </a:lnTo>
                </a:path>
              </a:pathLst>
            </a:custGeom>
            <a:ln w="5857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167036" y="4167646"/>
              <a:ext cx="3812540" cy="0"/>
            </a:xfrm>
            <a:custGeom>
              <a:avLst/>
              <a:gdLst/>
              <a:ahLst/>
              <a:cxnLst/>
              <a:rect l="l" t="t" r="r" b="b"/>
              <a:pathLst>
                <a:path w="3812540">
                  <a:moveTo>
                    <a:pt x="0" y="0"/>
                  </a:moveTo>
                  <a:lnTo>
                    <a:pt x="3065731" y="0"/>
                  </a:lnTo>
                </a:path>
                <a:path w="3812540">
                  <a:moveTo>
                    <a:pt x="3715772" y="0"/>
                  </a:moveTo>
                  <a:lnTo>
                    <a:pt x="3812399" y="0"/>
                  </a:lnTo>
                </a:path>
              </a:pathLst>
            </a:custGeom>
            <a:ln w="5859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167028" y="3910901"/>
              <a:ext cx="3815715" cy="1228090"/>
            </a:xfrm>
            <a:custGeom>
              <a:avLst/>
              <a:gdLst/>
              <a:ahLst/>
              <a:cxnLst/>
              <a:rect l="l" t="t" r="r" b="b"/>
              <a:pathLst>
                <a:path w="3815715" h="1228089">
                  <a:moveTo>
                    <a:pt x="3815334" y="1221625"/>
                  </a:moveTo>
                  <a:lnTo>
                    <a:pt x="3338753" y="1221625"/>
                  </a:lnTo>
                  <a:lnTo>
                    <a:pt x="3338753" y="1183474"/>
                  </a:lnTo>
                  <a:lnTo>
                    <a:pt x="3332899" y="1183474"/>
                  </a:lnTo>
                  <a:lnTo>
                    <a:pt x="3332899" y="1221625"/>
                  </a:lnTo>
                  <a:lnTo>
                    <a:pt x="2862173" y="1221625"/>
                  </a:lnTo>
                  <a:lnTo>
                    <a:pt x="2862173" y="1183474"/>
                  </a:lnTo>
                  <a:lnTo>
                    <a:pt x="2856319" y="1183474"/>
                  </a:lnTo>
                  <a:lnTo>
                    <a:pt x="2856319" y="1221625"/>
                  </a:lnTo>
                  <a:lnTo>
                    <a:pt x="2385707" y="1221625"/>
                  </a:lnTo>
                  <a:lnTo>
                    <a:pt x="2385707" y="1183474"/>
                  </a:lnTo>
                  <a:lnTo>
                    <a:pt x="2379853" y="1183474"/>
                  </a:lnTo>
                  <a:lnTo>
                    <a:pt x="2379853" y="1221625"/>
                  </a:lnTo>
                  <a:lnTo>
                    <a:pt x="1909127" y="1221625"/>
                  </a:lnTo>
                  <a:lnTo>
                    <a:pt x="1909127" y="1183474"/>
                  </a:lnTo>
                  <a:lnTo>
                    <a:pt x="1903272" y="1183474"/>
                  </a:lnTo>
                  <a:lnTo>
                    <a:pt x="1903272" y="1221625"/>
                  </a:lnTo>
                  <a:lnTo>
                    <a:pt x="1432547" y="1221625"/>
                  </a:lnTo>
                  <a:lnTo>
                    <a:pt x="1432547" y="1183474"/>
                  </a:lnTo>
                  <a:lnTo>
                    <a:pt x="1426692" y="1183474"/>
                  </a:lnTo>
                  <a:lnTo>
                    <a:pt x="1426692" y="1221625"/>
                  </a:lnTo>
                  <a:lnTo>
                    <a:pt x="955967" y="1221625"/>
                  </a:lnTo>
                  <a:lnTo>
                    <a:pt x="955967" y="1183474"/>
                  </a:lnTo>
                  <a:lnTo>
                    <a:pt x="950112" y="1183474"/>
                  </a:lnTo>
                  <a:lnTo>
                    <a:pt x="950112" y="1221625"/>
                  </a:lnTo>
                  <a:lnTo>
                    <a:pt x="479475" y="1221625"/>
                  </a:lnTo>
                  <a:lnTo>
                    <a:pt x="479475" y="1183474"/>
                  </a:lnTo>
                  <a:lnTo>
                    <a:pt x="473621" y="1183474"/>
                  </a:lnTo>
                  <a:lnTo>
                    <a:pt x="473621" y="1221625"/>
                  </a:lnTo>
                  <a:lnTo>
                    <a:pt x="0" y="1221625"/>
                  </a:lnTo>
                  <a:lnTo>
                    <a:pt x="0" y="1227480"/>
                  </a:lnTo>
                  <a:lnTo>
                    <a:pt x="3815334" y="1227480"/>
                  </a:lnTo>
                  <a:lnTo>
                    <a:pt x="3815334" y="1221625"/>
                  </a:lnTo>
                  <a:close/>
                </a:path>
                <a:path w="3815715" h="1228089">
                  <a:moveTo>
                    <a:pt x="3815334" y="0"/>
                  </a:moveTo>
                  <a:lnTo>
                    <a:pt x="0" y="0"/>
                  </a:lnTo>
                  <a:lnTo>
                    <a:pt x="0" y="5854"/>
                  </a:lnTo>
                  <a:lnTo>
                    <a:pt x="473621" y="5854"/>
                  </a:lnTo>
                  <a:lnTo>
                    <a:pt x="473621" y="43942"/>
                  </a:lnTo>
                  <a:lnTo>
                    <a:pt x="479475" y="43942"/>
                  </a:lnTo>
                  <a:lnTo>
                    <a:pt x="479475" y="5854"/>
                  </a:lnTo>
                  <a:lnTo>
                    <a:pt x="950112" y="5854"/>
                  </a:lnTo>
                  <a:lnTo>
                    <a:pt x="950112" y="43942"/>
                  </a:lnTo>
                  <a:lnTo>
                    <a:pt x="955967" y="43942"/>
                  </a:lnTo>
                  <a:lnTo>
                    <a:pt x="955967" y="5854"/>
                  </a:lnTo>
                  <a:lnTo>
                    <a:pt x="1426692" y="5854"/>
                  </a:lnTo>
                  <a:lnTo>
                    <a:pt x="1426692" y="43942"/>
                  </a:lnTo>
                  <a:lnTo>
                    <a:pt x="1432547" y="43942"/>
                  </a:lnTo>
                  <a:lnTo>
                    <a:pt x="1432547" y="5854"/>
                  </a:lnTo>
                  <a:lnTo>
                    <a:pt x="1903272" y="5854"/>
                  </a:lnTo>
                  <a:lnTo>
                    <a:pt x="1903272" y="43942"/>
                  </a:lnTo>
                  <a:lnTo>
                    <a:pt x="1909127" y="43942"/>
                  </a:lnTo>
                  <a:lnTo>
                    <a:pt x="1909127" y="5854"/>
                  </a:lnTo>
                  <a:lnTo>
                    <a:pt x="2379853" y="5854"/>
                  </a:lnTo>
                  <a:lnTo>
                    <a:pt x="2379853" y="43942"/>
                  </a:lnTo>
                  <a:lnTo>
                    <a:pt x="2385707" y="43942"/>
                  </a:lnTo>
                  <a:lnTo>
                    <a:pt x="2385707" y="5854"/>
                  </a:lnTo>
                  <a:lnTo>
                    <a:pt x="2856319" y="5854"/>
                  </a:lnTo>
                  <a:lnTo>
                    <a:pt x="2856319" y="43942"/>
                  </a:lnTo>
                  <a:lnTo>
                    <a:pt x="2862173" y="43942"/>
                  </a:lnTo>
                  <a:lnTo>
                    <a:pt x="2862173" y="5854"/>
                  </a:lnTo>
                  <a:lnTo>
                    <a:pt x="3332899" y="5854"/>
                  </a:lnTo>
                  <a:lnTo>
                    <a:pt x="3332899" y="43942"/>
                  </a:lnTo>
                  <a:lnTo>
                    <a:pt x="3338753" y="43942"/>
                  </a:lnTo>
                  <a:lnTo>
                    <a:pt x="3338753" y="5854"/>
                  </a:lnTo>
                  <a:lnTo>
                    <a:pt x="3815334" y="5854"/>
                  </a:lnTo>
                  <a:lnTo>
                    <a:pt x="3815334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/>
          <p:nvPr/>
        </p:nvSpPr>
        <p:spPr>
          <a:xfrm>
            <a:off x="1133210" y="5234583"/>
            <a:ext cx="63500" cy="100330"/>
          </a:xfrm>
          <a:custGeom>
            <a:avLst/>
            <a:gdLst/>
            <a:ahLst/>
            <a:cxnLst/>
            <a:rect l="l" t="t" r="r" b="b"/>
            <a:pathLst>
              <a:path w="63500" h="100329">
                <a:moveTo>
                  <a:pt x="41180" y="0"/>
                </a:moveTo>
                <a:lnTo>
                  <a:pt x="22253" y="0"/>
                </a:lnTo>
                <a:lnTo>
                  <a:pt x="14886" y="3339"/>
                </a:lnTo>
                <a:lnTo>
                  <a:pt x="0" y="49732"/>
                </a:lnTo>
                <a:lnTo>
                  <a:pt x="562" y="62825"/>
                </a:lnTo>
                <a:lnTo>
                  <a:pt x="18843" y="97051"/>
                </a:lnTo>
                <a:lnTo>
                  <a:pt x="31717" y="99793"/>
                </a:lnTo>
                <a:lnTo>
                  <a:pt x="41180" y="99793"/>
                </a:lnTo>
                <a:lnTo>
                  <a:pt x="48559" y="96465"/>
                </a:lnTo>
                <a:lnTo>
                  <a:pt x="53842" y="89798"/>
                </a:lnTo>
                <a:lnTo>
                  <a:pt x="57139" y="84267"/>
                </a:lnTo>
                <a:lnTo>
                  <a:pt x="29456" y="84267"/>
                </a:lnTo>
                <a:lnTo>
                  <a:pt x="27427" y="83540"/>
                </a:lnTo>
                <a:lnTo>
                  <a:pt x="23940" y="80704"/>
                </a:lnTo>
                <a:lnTo>
                  <a:pt x="22476" y="77857"/>
                </a:lnTo>
                <a:lnTo>
                  <a:pt x="20168" y="69279"/>
                </a:lnTo>
                <a:lnTo>
                  <a:pt x="19699" y="62825"/>
                </a:lnTo>
                <a:lnTo>
                  <a:pt x="19718" y="36901"/>
                </a:lnTo>
                <a:lnTo>
                  <a:pt x="29456" y="15538"/>
                </a:lnTo>
                <a:lnTo>
                  <a:pt x="57135" y="15538"/>
                </a:lnTo>
                <a:lnTo>
                  <a:pt x="53912" y="10136"/>
                </a:lnTo>
                <a:lnTo>
                  <a:pt x="48571" y="3374"/>
                </a:lnTo>
                <a:lnTo>
                  <a:pt x="41180" y="0"/>
                </a:lnTo>
                <a:close/>
              </a:path>
              <a:path w="63500" h="100329">
                <a:moveTo>
                  <a:pt x="57135" y="15538"/>
                </a:moveTo>
                <a:lnTo>
                  <a:pt x="33989" y="15538"/>
                </a:lnTo>
                <a:lnTo>
                  <a:pt x="35992" y="16253"/>
                </a:lnTo>
                <a:lnTo>
                  <a:pt x="39506" y="19147"/>
                </a:lnTo>
                <a:lnTo>
                  <a:pt x="40958" y="22007"/>
                </a:lnTo>
                <a:lnTo>
                  <a:pt x="43265" y="30585"/>
                </a:lnTo>
                <a:lnTo>
                  <a:pt x="43735" y="36901"/>
                </a:lnTo>
                <a:lnTo>
                  <a:pt x="43737" y="62825"/>
                </a:lnTo>
                <a:lnTo>
                  <a:pt x="43207" y="69525"/>
                </a:lnTo>
                <a:lnTo>
                  <a:pt x="40934" y="78068"/>
                </a:lnTo>
                <a:lnTo>
                  <a:pt x="39564" y="80646"/>
                </a:lnTo>
                <a:lnTo>
                  <a:pt x="35971" y="83552"/>
                </a:lnTo>
                <a:lnTo>
                  <a:pt x="33989" y="84267"/>
                </a:lnTo>
                <a:lnTo>
                  <a:pt x="57139" y="84267"/>
                </a:lnTo>
                <a:lnTo>
                  <a:pt x="58038" y="82758"/>
                </a:lnTo>
                <a:lnTo>
                  <a:pt x="61036" y="73767"/>
                </a:lnTo>
                <a:lnTo>
                  <a:pt x="62835" y="62825"/>
                </a:lnTo>
                <a:lnTo>
                  <a:pt x="63434" y="49932"/>
                </a:lnTo>
                <a:lnTo>
                  <a:pt x="62820" y="36901"/>
                </a:lnTo>
                <a:lnTo>
                  <a:pt x="61054" y="26079"/>
                </a:lnTo>
                <a:lnTo>
                  <a:pt x="58078" y="17119"/>
                </a:lnTo>
                <a:lnTo>
                  <a:pt x="57135" y="1553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575296" y="5234583"/>
            <a:ext cx="136485" cy="9979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044415" y="5234583"/>
            <a:ext cx="143945" cy="9979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522751" y="5234583"/>
            <a:ext cx="142189" cy="9979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996636" y="5234583"/>
            <a:ext cx="144882" cy="9979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476729" y="5234583"/>
            <a:ext cx="141252" cy="9979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953180" y="5234583"/>
            <a:ext cx="141381" cy="9979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429654" y="5234583"/>
            <a:ext cx="141486" cy="9979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905881" y="5234583"/>
            <a:ext cx="141837" cy="9986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777731" y="5428077"/>
            <a:ext cx="577850" cy="140970"/>
          </a:xfrm>
          <a:custGeom>
            <a:avLst/>
            <a:gdLst/>
            <a:ahLst/>
            <a:cxnLst/>
            <a:rect l="l" t="t" r="r" b="b"/>
            <a:pathLst>
              <a:path w="577850" h="140970">
                <a:moveTo>
                  <a:pt x="53642" y="20026"/>
                </a:moveTo>
                <a:lnTo>
                  <a:pt x="31974" y="20026"/>
                </a:lnTo>
                <a:lnTo>
                  <a:pt x="31974" y="109335"/>
                </a:lnTo>
                <a:lnTo>
                  <a:pt x="53642" y="109335"/>
                </a:lnTo>
                <a:lnTo>
                  <a:pt x="53642" y="20026"/>
                </a:lnTo>
                <a:close/>
              </a:path>
              <a:path w="577850" h="140970">
                <a:moveTo>
                  <a:pt x="85383" y="1839"/>
                </a:moveTo>
                <a:lnTo>
                  <a:pt x="0" y="1839"/>
                </a:lnTo>
                <a:lnTo>
                  <a:pt x="0" y="20026"/>
                </a:lnTo>
                <a:lnTo>
                  <a:pt x="85383" y="20026"/>
                </a:lnTo>
                <a:lnTo>
                  <a:pt x="85383" y="1839"/>
                </a:lnTo>
                <a:close/>
              </a:path>
              <a:path w="577850" h="140970">
                <a:moveTo>
                  <a:pt x="119818" y="1839"/>
                </a:moveTo>
                <a:lnTo>
                  <a:pt x="99204" y="1839"/>
                </a:lnTo>
                <a:lnTo>
                  <a:pt x="99204" y="20905"/>
                </a:lnTo>
                <a:lnTo>
                  <a:pt x="119818" y="20905"/>
                </a:lnTo>
                <a:lnTo>
                  <a:pt x="119818" y="1839"/>
                </a:lnTo>
                <a:close/>
              </a:path>
              <a:path w="577850" h="140970">
                <a:moveTo>
                  <a:pt x="119818" y="31460"/>
                </a:moveTo>
                <a:lnTo>
                  <a:pt x="99204" y="31460"/>
                </a:lnTo>
                <a:lnTo>
                  <a:pt x="99204" y="109335"/>
                </a:lnTo>
                <a:lnTo>
                  <a:pt x="119818" y="109335"/>
                </a:lnTo>
                <a:lnTo>
                  <a:pt x="119818" y="31460"/>
                </a:lnTo>
                <a:close/>
              </a:path>
              <a:path w="577850" h="140970">
                <a:moveTo>
                  <a:pt x="159640" y="31460"/>
                </a:moveTo>
                <a:lnTo>
                  <a:pt x="140666" y="31460"/>
                </a:lnTo>
                <a:lnTo>
                  <a:pt x="140666" y="109335"/>
                </a:lnTo>
                <a:lnTo>
                  <a:pt x="161163" y="109335"/>
                </a:lnTo>
                <a:lnTo>
                  <a:pt x="161163" y="64018"/>
                </a:lnTo>
                <a:lnTo>
                  <a:pt x="161748" y="58665"/>
                </a:lnTo>
                <a:lnTo>
                  <a:pt x="173695" y="45466"/>
                </a:lnTo>
                <a:lnTo>
                  <a:pt x="253856" y="45466"/>
                </a:lnTo>
                <a:lnTo>
                  <a:pt x="252988" y="43413"/>
                </a:lnTo>
                <a:lnTo>
                  <a:pt x="252404" y="42093"/>
                </a:lnTo>
                <a:lnTo>
                  <a:pt x="159640" y="42093"/>
                </a:lnTo>
                <a:lnTo>
                  <a:pt x="159640" y="31460"/>
                </a:lnTo>
                <a:close/>
              </a:path>
              <a:path w="577850" h="140970">
                <a:moveTo>
                  <a:pt x="220662" y="45466"/>
                </a:moveTo>
                <a:lnTo>
                  <a:pt x="179551" y="45466"/>
                </a:lnTo>
                <a:lnTo>
                  <a:pt x="181659" y="46004"/>
                </a:lnTo>
                <a:lnTo>
                  <a:pt x="184705" y="48154"/>
                </a:lnTo>
                <a:lnTo>
                  <a:pt x="187633" y="109335"/>
                </a:lnTo>
                <a:lnTo>
                  <a:pt x="208247" y="109335"/>
                </a:lnTo>
                <a:lnTo>
                  <a:pt x="208311" y="64018"/>
                </a:lnTo>
                <a:lnTo>
                  <a:pt x="208832" y="59240"/>
                </a:lnTo>
                <a:lnTo>
                  <a:pt x="210129" y="55438"/>
                </a:lnTo>
                <a:lnTo>
                  <a:pt x="211058" y="52444"/>
                </a:lnTo>
                <a:lnTo>
                  <a:pt x="212932" y="49866"/>
                </a:lnTo>
                <a:lnTo>
                  <a:pt x="215391" y="48106"/>
                </a:lnTo>
                <a:lnTo>
                  <a:pt x="217968" y="46346"/>
                </a:lnTo>
                <a:lnTo>
                  <a:pt x="220662" y="45466"/>
                </a:lnTo>
                <a:close/>
              </a:path>
              <a:path w="577850" h="140970">
                <a:moveTo>
                  <a:pt x="253856" y="45466"/>
                </a:moveTo>
                <a:lnTo>
                  <a:pt x="227572" y="45466"/>
                </a:lnTo>
                <a:lnTo>
                  <a:pt x="230500" y="46932"/>
                </a:lnTo>
                <a:lnTo>
                  <a:pt x="232374" y="49866"/>
                </a:lnTo>
                <a:lnTo>
                  <a:pt x="233780" y="52114"/>
                </a:lnTo>
                <a:lnTo>
                  <a:pt x="234483" y="57101"/>
                </a:lnTo>
                <a:lnTo>
                  <a:pt x="234483" y="109335"/>
                </a:lnTo>
                <a:lnTo>
                  <a:pt x="255096" y="109335"/>
                </a:lnTo>
                <a:lnTo>
                  <a:pt x="255096" y="52114"/>
                </a:lnTo>
                <a:lnTo>
                  <a:pt x="254394" y="46737"/>
                </a:lnTo>
                <a:lnTo>
                  <a:pt x="253856" y="45466"/>
                </a:lnTo>
                <a:close/>
              </a:path>
              <a:path w="577850" h="140970">
                <a:moveTo>
                  <a:pt x="188804" y="29700"/>
                </a:moveTo>
                <a:lnTo>
                  <a:pt x="183885" y="29700"/>
                </a:lnTo>
                <a:lnTo>
                  <a:pt x="177099" y="30474"/>
                </a:lnTo>
                <a:lnTo>
                  <a:pt x="170796" y="32798"/>
                </a:lnTo>
                <a:lnTo>
                  <a:pt x="164977" y="36671"/>
                </a:lnTo>
                <a:lnTo>
                  <a:pt x="159640" y="42093"/>
                </a:lnTo>
                <a:lnTo>
                  <a:pt x="205787" y="42093"/>
                </a:lnTo>
                <a:lnTo>
                  <a:pt x="188804" y="29700"/>
                </a:lnTo>
                <a:close/>
              </a:path>
              <a:path w="577850" h="140970">
                <a:moveTo>
                  <a:pt x="235302" y="29700"/>
                </a:moveTo>
                <a:lnTo>
                  <a:pt x="225113" y="29700"/>
                </a:lnTo>
                <a:lnTo>
                  <a:pt x="220896" y="30726"/>
                </a:lnTo>
                <a:lnTo>
                  <a:pt x="212932" y="34832"/>
                </a:lnTo>
                <a:lnTo>
                  <a:pt x="209301" y="37937"/>
                </a:lnTo>
                <a:lnTo>
                  <a:pt x="205787" y="42093"/>
                </a:lnTo>
                <a:lnTo>
                  <a:pt x="252404" y="42093"/>
                </a:lnTo>
                <a:lnTo>
                  <a:pt x="250997" y="38915"/>
                </a:lnTo>
                <a:lnTo>
                  <a:pt x="248069" y="35505"/>
                </a:lnTo>
                <a:lnTo>
                  <a:pt x="240105" y="30861"/>
                </a:lnTo>
                <a:lnTo>
                  <a:pt x="235302" y="29700"/>
                </a:lnTo>
                <a:close/>
              </a:path>
              <a:path w="577850" h="140970">
                <a:moveTo>
                  <a:pt x="309325" y="29700"/>
                </a:moveTo>
                <a:lnTo>
                  <a:pt x="276150" y="53724"/>
                </a:lnTo>
                <a:lnTo>
                  <a:pt x="273602" y="70984"/>
                </a:lnTo>
                <a:lnTo>
                  <a:pt x="274085" y="78739"/>
                </a:lnTo>
                <a:lnTo>
                  <a:pt x="301904" y="110265"/>
                </a:lnTo>
                <a:lnTo>
                  <a:pt x="311433" y="111095"/>
                </a:lnTo>
                <a:lnTo>
                  <a:pt x="319983" y="111095"/>
                </a:lnTo>
                <a:lnTo>
                  <a:pt x="327011" y="109127"/>
                </a:lnTo>
                <a:lnTo>
                  <a:pt x="338489" y="101257"/>
                </a:lnTo>
                <a:lnTo>
                  <a:pt x="342466" y="95695"/>
                </a:lnTo>
                <a:lnTo>
                  <a:pt x="306865" y="95695"/>
                </a:lnTo>
                <a:lnTo>
                  <a:pt x="302883" y="93997"/>
                </a:lnTo>
                <a:lnTo>
                  <a:pt x="296559" y="87202"/>
                </a:lnTo>
                <a:lnTo>
                  <a:pt x="294919" y="82448"/>
                </a:lnTo>
                <a:lnTo>
                  <a:pt x="294802" y="76337"/>
                </a:lnTo>
                <a:lnTo>
                  <a:pt x="346336" y="76337"/>
                </a:lnTo>
                <a:lnTo>
                  <a:pt x="345923" y="65258"/>
                </a:lnTo>
                <a:lnTo>
                  <a:pt x="345641" y="63724"/>
                </a:lnTo>
                <a:lnTo>
                  <a:pt x="295153" y="63724"/>
                </a:lnTo>
                <a:lnTo>
                  <a:pt x="295153" y="57761"/>
                </a:lnTo>
                <a:lnTo>
                  <a:pt x="296559" y="53655"/>
                </a:lnTo>
                <a:lnTo>
                  <a:pt x="302415" y="47103"/>
                </a:lnTo>
                <a:lnTo>
                  <a:pt x="306046" y="45466"/>
                </a:lnTo>
                <a:lnTo>
                  <a:pt x="339614" y="45466"/>
                </a:lnTo>
                <a:lnTo>
                  <a:pt x="336732" y="41176"/>
                </a:lnTo>
                <a:lnTo>
                  <a:pt x="331264" y="36155"/>
                </a:lnTo>
                <a:lnTo>
                  <a:pt x="324873" y="32569"/>
                </a:lnTo>
                <a:lnTo>
                  <a:pt x="317560" y="30417"/>
                </a:lnTo>
                <a:lnTo>
                  <a:pt x="309325" y="29700"/>
                </a:lnTo>
                <a:close/>
              </a:path>
              <a:path w="577850" h="140970">
                <a:moveTo>
                  <a:pt x="324668" y="84550"/>
                </a:moveTo>
                <a:lnTo>
                  <a:pt x="323614" y="88461"/>
                </a:lnTo>
                <a:lnTo>
                  <a:pt x="321975" y="91296"/>
                </a:lnTo>
                <a:lnTo>
                  <a:pt x="317524" y="94817"/>
                </a:lnTo>
                <a:lnTo>
                  <a:pt x="314830" y="95695"/>
                </a:lnTo>
                <a:lnTo>
                  <a:pt x="342466" y="95695"/>
                </a:lnTo>
                <a:lnTo>
                  <a:pt x="342588" y="95524"/>
                </a:lnTo>
                <a:lnTo>
                  <a:pt x="345282" y="87997"/>
                </a:lnTo>
                <a:lnTo>
                  <a:pt x="324668" y="84550"/>
                </a:lnTo>
                <a:close/>
              </a:path>
              <a:path w="577850" h="140970">
                <a:moveTo>
                  <a:pt x="339614" y="45466"/>
                </a:moveTo>
                <a:lnTo>
                  <a:pt x="314830" y="45466"/>
                </a:lnTo>
                <a:lnTo>
                  <a:pt x="318344" y="47017"/>
                </a:lnTo>
                <a:lnTo>
                  <a:pt x="324200" y="53227"/>
                </a:lnTo>
                <a:lnTo>
                  <a:pt x="325723" y="57761"/>
                </a:lnTo>
                <a:lnTo>
                  <a:pt x="325840" y="63724"/>
                </a:lnTo>
                <a:lnTo>
                  <a:pt x="345641" y="63724"/>
                </a:lnTo>
                <a:lnTo>
                  <a:pt x="344170" y="55704"/>
                </a:lnTo>
                <a:lnTo>
                  <a:pt x="341099" y="47677"/>
                </a:lnTo>
                <a:lnTo>
                  <a:pt x="339614" y="45466"/>
                </a:lnTo>
                <a:close/>
              </a:path>
              <a:path w="577850" h="140970">
                <a:moveTo>
                  <a:pt x="442964" y="0"/>
                </a:moveTo>
                <a:lnTo>
                  <a:pt x="428909" y="0"/>
                </a:lnTo>
                <a:lnTo>
                  <a:pt x="424277" y="7092"/>
                </a:lnTo>
                <a:lnTo>
                  <a:pt x="407431" y="49774"/>
                </a:lnTo>
                <a:lnTo>
                  <a:pt x="405601" y="70398"/>
                </a:lnTo>
                <a:lnTo>
                  <a:pt x="405973" y="79014"/>
                </a:lnTo>
                <a:lnTo>
                  <a:pt x="418690" y="123671"/>
                </a:lnTo>
                <a:lnTo>
                  <a:pt x="428558" y="140940"/>
                </a:lnTo>
                <a:lnTo>
                  <a:pt x="442730" y="140940"/>
                </a:lnTo>
                <a:lnTo>
                  <a:pt x="438396" y="131603"/>
                </a:lnTo>
                <a:lnTo>
                  <a:pt x="435468" y="124441"/>
                </a:lnTo>
                <a:lnTo>
                  <a:pt x="433711" y="119455"/>
                </a:lnTo>
                <a:lnTo>
                  <a:pt x="431134" y="111877"/>
                </a:lnTo>
                <a:lnTo>
                  <a:pt x="429026" y="103884"/>
                </a:lnTo>
                <a:lnTo>
                  <a:pt x="427621" y="95476"/>
                </a:lnTo>
                <a:lnTo>
                  <a:pt x="426098" y="87067"/>
                </a:lnTo>
                <a:lnTo>
                  <a:pt x="425409" y="79014"/>
                </a:lnTo>
                <a:lnTo>
                  <a:pt x="425407" y="70398"/>
                </a:lnTo>
                <a:lnTo>
                  <a:pt x="425619" y="62228"/>
                </a:lnTo>
                <a:lnTo>
                  <a:pt x="434473" y="20558"/>
                </a:lnTo>
                <a:lnTo>
                  <a:pt x="438334" y="10693"/>
                </a:lnTo>
                <a:lnTo>
                  <a:pt x="442964" y="0"/>
                </a:lnTo>
                <a:close/>
              </a:path>
              <a:path w="577850" h="140970">
                <a:moveTo>
                  <a:pt x="473416" y="83963"/>
                </a:moveTo>
                <a:lnTo>
                  <a:pt x="452803" y="87116"/>
                </a:lnTo>
                <a:lnTo>
                  <a:pt x="454676" y="94498"/>
                </a:lnTo>
                <a:lnTo>
                  <a:pt x="458659" y="100341"/>
                </a:lnTo>
                <a:lnTo>
                  <a:pt x="490048" y="111095"/>
                </a:lnTo>
                <a:lnTo>
                  <a:pt x="498285" y="110613"/>
                </a:lnTo>
                <a:lnTo>
                  <a:pt x="523472" y="96209"/>
                </a:lnTo>
                <a:lnTo>
                  <a:pt x="485246" y="96209"/>
                </a:lnTo>
                <a:lnTo>
                  <a:pt x="481498" y="95171"/>
                </a:lnTo>
                <a:lnTo>
                  <a:pt x="476110" y="91015"/>
                </a:lnTo>
                <a:lnTo>
                  <a:pt x="474353" y="87972"/>
                </a:lnTo>
                <a:lnTo>
                  <a:pt x="473416" y="83963"/>
                </a:lnTo>
                <a:close/>
              </a:path>
              <a:path w="577850" h="140970">
                <a:moveTo>
                  <a:pt x="499067" y="29700"/>
                </a:moveTo>
                <a:lnTo>
                  <a:pt x="488408" y="29700"/>
                </a:lnTo>
                <a:lnTo>
                  <a:pt x="480543" y="30131"/>
                </a:lnTo>
                <a:lnTo>
                  <a:pt x="455613" y="61084"/>
                </a:lnTo>
                <a:lnTo>
                  <a:pt x="458659" y="66927"/>
                </a:lnTo>
                <a:lnTo>
                  <a:pt x="500004" y="82007"/>
                </a:lnTo>
                <a:lnTo>
                  <a:pt x="502346" y="82912"/>
                </a:lnTo>
                <a:lnTo>
                  <a:pt x="503358" y="83963"/>
                </a:lnTo>
                <a:lnTo>
                  <a:pt x="504337" y="84917"/>
                </a:lnTo>
                <a:lnTo>
                  <a:pt x="504806" y="86212"/>
                </a:lnTo>
                <a:lnTo>
                  <a:pt x="504806" y="90074"/>
                </a:lnTo>
                <a:lnTo>
                  <a:pt x="503869" y="91907"/>
                </a:lnTo>
                <a:lnTo>
                  <a:pt x="502112" y="93276"/>
                </a:lnTo>
                <a:lnTo>
                  <a:pt x="499418" y="95231"/>
                </a:lnTo>
                <a:lnTo>
                  <a:pt x="495436" y="96209"/>
                </a:lnTo>
                <a:lnTo>
                  <a:pt x="523472" y="96209"/>
                </a:lnTo>
                <a:lnTo>
                  <a:pt x="525420" y="92127"/>
                </a:lnTo>
                <a:lnTo>
                  <a:pt x="525420" y="78439"/>
                </a:lnTo>
                <a:lnTo>
                  <a:pt x="485129" y="58004"/>
                </a:lnTo>
                <a:lnTo>
                  <a:pt x="478687" y="56074"/>
                </a:lnTo>
                <a:lnTo>
                  <a:pt x="475408" y="53678"/>
                </a:lnTo>
                <a:lnTo>
                  <a:pt x="474705" y="52432"/>
                </a:lnTo>
                <a:lnTo>
                  <a:pt x="474705" y="49254"/>
                </a:lnTo>
                <a:lnTo>
                  <a:pt x="475525" y="47861"/>
                </a:lnTo>
                <a:lnTo>
                  <a:pt x="477047" y="46785"/>
                </a:lnTo>
                <a:lnTo>
                  <a:pt x="479390" y="45270"/>
                </a:lnTo>
                <a:lnTo>
                  <a:pt x="483372" y="44512"/>
                </a:lnTo>
                <a:lnTo>
                  <a:pt x="521145" y="44512"/>
                </a:lnTo>
                <a:lnTo>
                  <a:pt x="520852" y="43510"/>
                </a:lnTo>
                <a:lnTo>
                  <a:pt x="517338" y="38377"/>
                </a:lnTo>
                <a:lnTo>
                  <a:pt x="512185" y="34906"/>
                </a:lnTo>
                <a:lnTo>
                  <a:pt x="506914" y="31435"/>
                </a:lnTo>
                <a:lnTo>
                  <a:pt x="499067" y="29700"/>
                </a:lnTo>
                <a:close/>
              </a:path>
              <a:path w="577850" h="140970">
                <a:moveTo>
                  <a:pt x="521145" y="44512"/>
                </a:moveTo>
                <a:lnTo>
                  <a:pt x="493093" y="44512"/>
                </a:lnTo>
                <a:lnTo>
                  <a:pt x="496373" y="45319"/>
                </a:lnTo>
                <a:lnTo>
                  <a:pt x="501058" y="48545"/>
                </a:lnTo>
                <a:lnTo>
                  <a:pt x="502580" y="50868"/>
                </a:lnTo>
                <a:lnTo>
                  <a:pt x="503400" y="53898"/>
                </a:lnTo>
                <a:lnTo>
                  <a:pt x="522843" y="50305"/>
                </a:lnTo>
                <a:lnTo>
                  <a:pt x="521145" y="44512"/>
                </a:lnTo>
                <a:close/>
              </a:path>
              <a:path w="577850" h="140970">
                <a:moveTo>
                  <a:pt x="554115" y="0"/>
                </a:moveTo>
                <a:lnTo>
                  <a:pt x="540177" y="0"/>
                </a:lnTo>
                <a:lnTo>
                  <a:pt x="544789" y="10693"/>
                </a:lnTo>
                <a:lnTo>
                  <a:pt x="548610" y="20558"/>
                </a:lnTo>
                <a:lnTo>
                  <a:pt x="557389" y="62228"/>
                </a:lnTo>
                <a:lnTo>
                  <a:pt x="557595" y="77098"/>
                </a:lnTo>
                <a:lnTo>
                  <a:pt x="557277" y="82142"/>
                </a:lnTo>
                <a:lnTo>
                  <a:pt x="556575" y="87593"/>
                </a:lnTo>
                <a:lnTo>
                  <a:pt x="555989" y="93044"/>
                </a:lnTo>
                <a:lnTo>
                  <a:pt x="554935" y="98801"/>
                </a:lnTo>
                <a:lnTo>
                  <a:pt x="553412" y="104862"/>
                </a:lnTo>
                <a:lnTo>
                  <a:pt x="552007" y="110924"/>
                </a:lnTo>
                <a:lnTo>
                  <a:pt x="550484" y="116277"/>
                </a:lnTo>
                <a:lnTo>
                  <a:pt x="547205" y="125566"/>
                </a:lnTo>
                <a:lnTo>
                  <a:pt x="544277" y="132238"/>
                </a:lnTo>
                <a:lnTo>
                  <a:pt x="540294" y="140940"/>
                </a:lnTo>
                <a:lnTo>
                  <a:pt x="554467" y="140940"/>
                </a:lnTo>
                <a:lnTo>
                  <a:pt x="572621" y="102149"/>
                </a:lnTo>
                <a:lnTo>
                  <a:pt x="577423" y="69297"/>
                </a:lnTo>
                <a:lnTo>
                  <a:pt x="577048" y="60237"/>
                </a:lnTo>
                <a:lnTo>
                  <a:pt x="563954" y="16242"/>
                </a:lnTo>
                <a:lnTo>
                  <a:pt x="559342" y="8002"/>
                </a:lnTo>
                <a:lnTo>
                  <a:pt x="55411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164108" y="3910872"/>
            <a:ext cx="6350" cy="1224915"/>
          </a:xfrm>
          <a:custGeom>
            <a:avLst/>
            <a:gdLst/>
            <a:ahLst/>
            <a:cxnLst/>
            <a:rect l="l" t="t" r="r" b="b"/>
            <a:pathLst>
              <a:path w="6350" h="1224914">
                <a:moveTo>
                  <a:pt x="0" y="1224573"/>
                </a:moveTo>
                <a:lnTo>
                  <a:pt x="5856" y="1224573"/>
                </a:lnTo>
                <a:lnTo>
                  <a:pt x="5856" y="0"/>
                </a:lnTo>
                <a:lnTo>
                  <a:pt x="0" y="0"/>
                </a:lnTo>
                <a:lnTo>
                  <a:pt x="0" y="1224573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976508" y="3910872"/>
            <a:ext cx="6350" cy="1224915"/>
          </a:xfrm>
          <a:custGeom>
            <a:avLst/>
            <a:gdLst/>
            <a:ahLst/>
            <a:cxnLst/>
            <a:rect l="l" t="t" r="r" b="b"/>
            <a:pathLst>
              <a:path w="6350" h="1224914">
                <a:moveTo>
                  <a:pt x="0" y="1224573"/>
                </a:moveTo>
                <a:lnTo>
                  <a:pt x="5856" y="1224573"/>
                </a:lnTo>
                <a:lnTo>
                  <a:pt x="5856" y="0"/>
                </a:lnTo>
                <a:lnTo>
                  <a:pt x="0" y="0"/>
                </a:lnTo>
                <a:lnTo>
                  <a:pt x="0" y="1224573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167036" y="4878730"/>
            <a:ext cx="41275" cy="6350"/>
          </a:xfrm>
          <a:custGeom>
            <a:avLst/>
            <a:gdLst/>
            <a:ahLst/>
            <a:cxnLst/>
            <a:rect l="l" t="t" r="r" b="b"/>
            <a:pathLst>
              <a:path w="41275" h="6350">
                <a:moveTo>
                  <a:pt x="41052" y="0"/>
                </a:moveTo>
                <a:lnTo>
                  <a:pt x="0" y="0"/>
                </a:lnTo>
                <a:lnTo>
                  <a:pt x="0" y="5859"/>
                </a:lnTo>
                <a:lnTo>
                  <a:pt x="41052" y="5859"/>
                </a:lnTo>
                <a:lnTo>
                  <a:pt x="4105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167036" y="4521694"/>
            <a:ext cx="41275" cy="6350"/>
          </a:xfrm>
          <a:custGeom>
            <a:avLst/>
            <a:gdLst/>
            <a:ahLst/>
            <a:cxnLst/>
            <a:rect l="l" t="t" r="r" b="b"/>
            <a:pathLst>
              <a:path w="41275" h="6350">
                <a:moveTo>
                  <a:pt x="41052" y="0"/>
                </a:moveTo>
                <a:lnTo>
                  <a:pt x="0" y="0"/>
                </a:lnTo>
                <a:lnTo>
                  <a:pt x="0" y="5858"/>
                </a:lnTo>
                <a:lnTo>
                  <a:pt x="41052" y="5858"/>
                </a:lnTo>
                <a:lnTo>
                  <a:pt x="4105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167036" y="4164716"/>
            <a:ext cx="41275" cy="6350"/>
          </a:xfrm>
          <a:custGeom>
            <a:avLst/>
            <a:gdLst/>
            <a:ahLst/>
            <a:cxnLst/>
            <a:rect l="l" t="t" r="r" b="b"/>
            <a:pathLst>
              <a:path w="41275" h="6350">
                <a:moveTo>
                  <a:pt x="41052" y="0"/>
                </a:moveTo>
                <a:lnTo>
                  <a:pt x="0" y="0"/>
                </a:lnTo>
                <a:lnTo>
                  <a:pt x="0" y="5859"/>
                </a:lnTo>
                <a:lnTo>
                  <a:pt x="41052" y="5859"/>
                </a:lnTo>
                <a:lnTo>
                  <a:pt x="4105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938325" y="4878730"/>
            <a:ext cx="41275" cy="6350"/>
          </a:xfrm>
          <a:custGeom>
            <a:avLst/>
            <a:gdLst/>
            <a:ahLst/>
            <a:cxnLst/>
            <a:rect l="l" t="t" r="r" b="b"/>
            <a:pathLst>
              <a:path w="41275" h="6350">
                <a:moveTo>
                  <a:pt x="41053" y="0"/>
                </a:moveTo>
                <a:lnTo>
                  <a:pt x="0" y="0"/>
                </a:lnTo>
                <a:lnTo>
                  <a:pt x="0" y="5859"/>
                </a:lnTo>
                <a:lnTo>
                  <a:pt x="41053" y="5859"/>
                </a:lnTo>
                <a:lnTo>
                  <a:pt x="4105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938325" y="4521694"/>
            <a:ext cx="41275" cy="6350"/>
          </a:xfrm>
          <a:custGeom>
            <a:avLst/>
            <a:gdLst/>
            <a:ahLst/>
            <a:cxnLst/>
            <a:rect l="l" t="t" r="r" b="b"/>
            <a:pathLst>
              <a:path w="41275" h="6350">
                <a:moveTo>
                  <a:pt x="41053" y="0"/>
                </a:moveTo>
                <a:lnTo>
                  <a:pt x="0" y="0"/>
                </a:lnTo>
                <a:lnTo>
                  <a:pt x="0" y="5858"/>
                </a:lnTo>
                <a:lnTo>
                  <a:pt x="41053" y="5858"/>
                </a:lnTo>
                <a:lnTo>
                  <a:pt x="4105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938325" y="4164716"/>
            <a:ext cx="41275" cy="6350"/>
          </a:xfrm>
          <a:custGeom>
            <a:avLst/>
            <a:gdLst/>
            <a:ahLst/>
            <a:cxnLst/>
            <a:rect l="l" t="t" r="r" b="b"/>
            <a:pathLst>
              <a:path w="41275" h="6350">
                <a:moveTo>
                  <a:pt x="41053" y="0"/>
                </a:moveTo>
                <a:lnTo>
                  <a:pt x="0" y="0"/>
                </a:lnTo>
                <a:lnTo>
                  <a:pt x="0" y="5859"/>
                </a:lnTo>
                <a:lnTo>
                  <a:pt x="41053" y="5859"/>
                </a:lnTo>
                <a:lnTo>
                  <a:pt x="4105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833255" y="4836954"/>
            <a:ext cx="264795" cy="100330"/>
          </a:xfrm>
          <a:custGeom>
            <a:avLst/>
            <a:gdLst/>
            <a:ahLst/>
            <a:cxnLst/>
            <a:rect l="l" t="t" r="r" b="b"/>
            <a:pathLst>
              <a:path w="264794" h="100329">
                <a:moveTo>
                  <a:pt x="36777" y="53330"/>
                </a:moveTo>
                <a:lnTo>
                  <a:pt x="0" y="53330"/>
                </a:lnTo>
                <a:lnTo>
                  <a:pt x="0" y="72056"/>
                </a:lnTo>
                <a:lnTo>
                  <a:pt x="36777" y="72056"/>
                </a:lnTo>
                <a:lnTo>
                  <a:pt x="36777" y="53330"/>
                </a:lnTo>
                <a:close/>
              </a:path>
              <a:path w="264794" h="100329">
                <a:moveTo>
                  <a:pt x="106465" y="15526"/>
                </a:moveTo>
                <a:lnTo>
                  <a:pt x="80651" y="15526"/>
                </a:lnTo>
                <a:lnTo>
                  <a:pt x="83743" y="16651"/>
                </a:lnTo>
                <a:lnTo>
                  <a:pt x="88229" y="21139"/>
                </a:lnTo>
                <a:lnTo>
                  <a:pt x="89354" y="24350"/>
                </a:lnTo>
                <a:lnTo>
                  <a:pt x="89354" y="32307"/>
                </a:lnTo>
                <a:lnTo>
                  <a:pt x="69958" y="55990"/>
                </a:lnTo>
                <a:lnTo>
                  <a:pt x="62746" y="62931"/>
                </a:lnTo>
                <a:lnTo>
                  <a:pt x="42516" y="98118"/>
                </a:lnTo>
                <a:lnTo>
                  <a:pt x="108140" y="98118"/>
                </a:lnTo>
                <a:lnTo>
                  <a:pt x="108140" y="80728"/>
                </a:lnTo>
                <a:lnTo>
                  <a:pt x="70965" y="80728"/>
                </a:lnTo>
                <a:lnTo>
                  <a:pt x="71937" y="79040"/>
                </a:lnTo>
                <a:lnTo>
                  <a:pt x="73214" y="77306"/>
                </a:lnTo>
                <a:lnTo>
                  <a:pt x="76376" y="73743"/>
                </a:lnTo>
                <a:lnTo>
                  <a:pt x="80113" y="70146"/>
                </a:lnTo>
                <a:lnTo>
                  <a:pt x="91930" y="59306"/>
                </a:lnTo>
                <a:lnTo>
                  <a:pt x="96018" y="55146"/>
                </a:lnTo>
                <a:lnTo>
                  <a:pt x="101699" y="47904"/>
                </a:lnTo>
                <a:lnTo>
                  <a:pt x="104205" y="43733"/>
                </a:lnTo>
                <a:lnTo>
                  <a:pt x="107356" y="35788"/>
                </a:lnTo>
                <a:lnTo>
                  <a:pt x="108140" y="31592"/>
                </a:lnTo>
                <a:lnTo>
                  <a:pt x="108140" y="19464"/>
                </a:lnTo>
                <a:lnTo>
                  <a:pt x="106465" y="15526"/>
                </a:lnTo>
                <a:close/>
              </a:path>
              <a:path w="264794" h="100329">
                <a:moveTo>
                  <a:pt x="86800" y="0"/>
                </a:moveTo>
                <a:lnTo>
                  <a:pt x="68365" y="0"/>
                </a:lnTo>
                <a:lnTo>
                  <a:pt x="61033" y="2238"/>
                </a:lnTo>
                <a:lnTo>
                  <a:pt x="49309" y="11214"/>
                </a:lnTo>
                <a:lnTo>
                  <a:pt x="45819" y="18620"/>
                </a:lnTo>
                <a:lnTo>
                  <a:pt x="44706" y="28932"/>
                </a:lnTo>
                <a:lnTo>
                  <a:pt x="63364" y="30795"/>
                </a:lnTo>
                <a:lnTo>
                  <a:pt x="63727" y="25323"/>
                </a:lnTo>
                <a:lnTo>
                  <a:pt x="65050" y="21421"/>
                </a:lnTo>
                <a:lnTo>
                  <a:pt x="69677" y="16710"/>
                </a:lnTo>
                <a:lnTo>
                  <a:pt x="72781" y="15526"/>
                </a:lnTo>
                <a:lnTo>
                  <a:pt x="106465" y="15526"/>
                </a:lnTo>
                <a:lnTo>
                  <a:pt x="105388" y="12995"/>
                </a:lnTo>
                <a:lnTo>
                  <a:pt x="94367" y="2589"/>
                </a:lnTo>
                <a:lnTo>
                  <a:pt x="86800" y="0"/>
                </a:lnTo>
                <a:close/>
              </a:path>
              <a:path w="264794" h="100329">
                <a:moveTo>
                  <a:pt x="164173" y="0"/>
                </a:moveTo>
                <a:lnTo>
                  <a:pt x="145257" y="0"/>
                </a:lnTo>
                <a:lnTo>
                  <a:pt x="137878" y="3328"/>
                </a:lnTo>
                <a:lnTo>
                  <a:pt x="123004" y="49721"/>
                </a:lnTo>
                <a:lnTo>
                  <a:pt x="123563" y="62813"/>
                </a:lnTo>
                <a:lnTo>
                  <a:pt x="141840" y="97051"/>
                </a:lnTo>
                <a:lnTo>
                  <a:pt x="154709" y="99793"/>
                </a:lnTo>
                <a:lnTo>
                  <a:pt x="164173" y="99793"/>
                </a:lnTo>
                <a:lnTo>
                  <a:pt x="171552" y="96454"/>
                </a:lnTo>
                <a:lnTo>
                  <a:pt x="176834" y="89786"/>
                </a:lnTo>
                <a:lnTo>
                  <a:pt x="180131" y="84255"/>
                </a:lnTo>
                <a:lnTo>
                  <a:pt x="152449" y="84255"/>
                </a:lnTo>
                <a:lnTo>
                  <a:pt x="150434" y="83540"/>
                </a:lnTo>
                <a:lnTo>
                  <a:pt x="146932" y="80704"/>
                </a:lnTo>
                <a:lnTo>
                  <a:pt x="145480" y="77845"/>
                </a:lnTo>
                <a:lnTo>
                  <a:pt x="143161" y="69267"/>
                </a:lnTo>
                <a:lnTo>
                  <a:pt x="142690" y="62813"/>
                </a:lnTo>
                <a:lnTo>
                  <a:pt x="142711" y="36889"/>
                </a:lnTo>
                <a:lnTo>
                  <a:pt x="152449" y="15526"/>
                </a:lnTo>
                <a:lnTo>
                  <a:pt x="180124" y="15526"/>
                </a:lnTo>
                <a:lnTo>
                  <a:pt x="176904" y="10124"/>
                </a:lnTo>
                <a:lnTo>
                  <a:pt x="171575" y="3374"/>
                </a:lnTo>
                <a:lnTo>
                  <a:pt x="164173" y="0"/>
                </a:lnTo>
                <a:close/>
              </a:path>
              <a:path w="264794" h="100329">
                <a:moveTo>
                  <a:pt x="180124" y="15526"/>
                </a:moveTo>
                <a:lnTo>
                  <a:pt x="156981" y="15526"/>
                </a:lnTo>
                <a:lnTo>
                  <a:pt x="158996" y="16253"/>
                </a:lnTo>
                <a:lnTo>
                  <a:pt x="162498" y="19136"/>
                </a:lnTo>
                <a:lnTo>
                  <a:pt x="163950" y="22007"/>
                </a:lnTo>
                <a:lnTo>
                  <a:pt x="166269" y="30585"/>
                </a:lnTo>
                <a:lnTo>
                  <a:pt x="166729" y="36889"/>
                </a:lnTo>
                <a:lnTo>
                  <a:pt x="166731" y="62813"/>
                </a:lnTo>
                <a:lnTo>
                  <a:pt x="166199" y="69525"/>
                </a:lnTo>
                <a:lnTo>
                  <a:pt x="163927" y="78056"/>
                </a:lnTo>
                <a:lnTo>
                  <a:pt x="162556" y="80646"/>
                </a:lnTo>
                <a:lnTo>
                  <a:pt x="158996" y="83540"/>
                </a:lnTo>
                <a:lnTo>
                  <a:pt x="156981" y="84255"/>
                </a:lnTo>
                <a:lnTo>
                  <a:pt x="180131" y="84255"/>
                </a:lnTo>
                <a:lnTo>
                  <a:pt x="181031" y="82746"/>
                </a:lnTo>
                <a:lnTo>
                  <a:pt x="184028" y="73755"/>
                </a:lnTo>
                <a:lnTo>
                  <a:pt x="185827" y="62813"/>
                </a:lnTo>
                <a:lnTo>
                  <a:pt x="186426" y="49920"/>
                </a:lnTo>
                <a:lnTo>
                  <a:pt x="185811" y="36889"/>
                </a:lnTo>
                <a:lnTo>
                  <a:pt x="184046" y="26076"/>
                </a:lnTo>
                <a:lnTo>
                  <a:pt x="181070" y="17113"/>
                </a:lnTo>
                <a:lnTo>
                  <a:pt x="180124" y="15526"/>
                </a:lnTo>
                <a:close/>
              </a:path>
              <a:path w="264794" h="100329">
                <a:moveTo>
                  <a:pt x="242330" y="0"/>
                </a:moveTo>
                <a:lnTo>
                  <a:pt x="223414" y="0"/>
                </a:lnTo>
                <a:lnTo>
                  <a:pt x="216035" y="3328"/>
                </a:lnTo>
                <a:lnTo>
                  <a:pt x="201161" y="49721"/>
                </a:lnTo>
                <a:lnTo>
                  <a:pt x="201720" y="62813"/>
                </a:lnTo>
                <a:lnTo>
                  <a:pt x="219997" y="97051"/>
                </a:lnTo>
                <a:lnTo>
                  <a:pt x="232866" y="99793"/>
                </a:lnTo>
                <a:lnTo>
                  <a:pt x="242330" y="99793"/>
                </a:lnTo>
                <a:lnTo>
                  <a:pt x="249709" y="96454"/>
                </a:lnTo>
                <a:lnTo>
                  <a:pt x="254991" y="89786"/>
                </a:lnTo>
                <a:lnTo>
                  <a:pt x="258288" y="84255"/>
                </a:lnTo>
                <a:lnTo>
                  <a:pt x="230606" y="84255"/>
                </a:lnTo>
                <a:lnTo>
                  <a:pt x="228591" y="83540"/>
                </a:lnTo>
                <a:lnTo>
                  <a:pt x="225089" y="80704"/>
                </a:lnTo>
                <a:lnTo>
                  <a:pt x="223637" y="77845"/>
                </a:lnTo>
                <a:lnTo>
                  <a:pt x="221318" y="69267"/>
                </a:lnTo>
                <a:lnTo>
                  <a:pt x="220847" y="62813"/>
                </a:lnTo>
                <a:lnTo>
                  <a:pt x="220868" y="36889"/>
                </a:lnTo>
                <a:lnTo>
                  <a:pt x="230606" y="15526"/>
                </a:lnTo>
                <a:lnTo>
                  <a:pt x="258281" y="15526"/>
                </a:lnTo>
                <a:lnTo>
                  <a:pt x="255061" y="10124"/>
                </a:lnTo>
                <a:lnTo>
                  <a:pt x="249732" y="3374"/>
                </a:lnTo>
                <a:lnTo>
                  <a:pt x="242330" y="0"/>
                </a:lnTo>
                <a:close/>
              </a:path>
              <a:path w="264794" h="100329">
                <a:moveTo>
                  <a:pt x="258281" y="15526"/>
                </a:moveTo>
                <a:lnTo>
                  <a:pt x="235138" y="15526"/>
                </a:lnTo>
                <a:lnTo>
                  <a:pt x="237141" y="16253"/>
                </a:lnTo>
                <a:lnTo>
                  <a:pt x="240655" y="19136"/>
                </a:lnTo>
                <a:lnTo>
                  <a:pt x="242107" y="22007"/>
                </a:lnTo>
                <a:lnTo>
                  <a:pt x="244415" y="30585"/>
                </a:lnTo>
                <a:lnTo>
                  <a:pt x="244884" y="36889"/>
                </a:lnTo>
                <a:lnTo>
                  <a:pt x="244888" y="62813"/>
                </a:lnTo>
                <a:lnTo>
                  <a:pt x="244356" y="69525"/>
                </a:lnTo>
                <a:lnTo>
                  <a:pt x="242084" y="78056"/>
                </a:lnTo>
                <a:lnTo>
                  <a:pt x="240714" y="80646"/>
                </a:lnTo>
                <a:lnTo>
                  <a:pt x="237153" y="83540"/>
                </a:lnTo>
                <a:lnTo>
                  <a:pt x="235138" y="84255"/>
                </a:lnTo>
                <a:lnTo>
                  <a:pt x="258288" y="84255"/>
                </a:lnTo>
                <a:lnTo>
                  <a:pt x="259188" y="82746"/>
                </a:lnTo>
                <a:lnTo>
                  <a:pt x="262185" y="73755"/>
                </a:lnTo>
                <a:lnTo>
                  <a:pt x="263984" y="62813"/>
                </a:lnTo>
                <a:lnTo>
                  <a:pt x="264584" y="49920"/>
                </a:lnTo>
                <a:lnTo>
                  <a:pt x="263968" y="36889"/>
                </a:lnTo>
                <a:lnTo>
                  <a:pt x="262203" y="26076"/>
                </a:lnTo>
                <a:lnTo>
                  <a:pt x="259227" y="17113"/>
                </a:lnTo>
                <a:lnTo>
                  <a:pt x="258281" y="1552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042146" y="4479918"/>
            <a:ext cx="63500" cy="100330"/>
          </a:xfrm>
          <a:custGeom>
            <a:avLst/>
            <a:gdLst/>
            <a:ahLst/>
            <a:cxnLst/>
            <a:rect l="l" t="t" r="r" b="b"/>
            <a:pathLst>
              <a:path w="63500" h="100329">
                <a:moveTo>
                  <a:pt x="41180" y="0"/>
                </a:moveTo>
                <a:lnTo>
                  <a:pt x="22253" y="0"/>
                </a:lnTo>
                <a:lnTo>
                  <a:pt x="14886" y="3339"/>
                </a:lnTo>
                <a:lnTo>
                  <a:pt x="0" y="49732"/>
                </a:lnTo>
                <a:lnTo>
                  <a:pt x="562" y="62825"/>
                </a:lnTo>
                <a:lnTo>
                  <a:pt x="18843" y="97051"/>
                </a:lnTo>
                <a:lnTo>
                  <a:pt x="31717" y="99793"/>
                </a:lnTo>
                <a:lnTo>
                  <a:pt x="41180" y="99793"/>
                </a:lnTo>
                <a:lnTo>
                  <a:pt x="48559" y="96465"/>
                </a:lnTo>
                <a:lnTo>
                  <a:pt x="53842" y="89798"/>
                </a:lnTo>
                <a:lnTo>
                  <a:pt x="57139" y="84267"/>
                </a:lnTo>
                <a:lnTo>
                  <a:pt x="29456" y="84267"/>
                </a:lnTo>
                <a:lnTo>
                  <a:pt x="27427" y="83540"/>
                </a:lnTo>
                <a:lnTo>
                  <a:pt x="23940" y="80704"/>
                </a:lnTo>
                <a:lnTo>
                  <a:pt x="22476" y="77857"/>
                </a:lnTo>
                <a:lnTo>
                  <a:pt x="20168" y="69279"/>
                </a:lnTo>
                <a:lnTo>
                  <a:pt x="19699" y="62825"/>
                </a:lnTo>
                <a:lnTo>
                  <a:pt x="19718" y="36901"/>
                </a:lnTo>
                <a:lnTo>
                  <a:pt x="29456" y="15538"/>
                </a:lnTo>
                <a:lnTo>
                  <a:pt x="57135" y="15538"/>
                </a:lnTo>
                <a:lnTo>
                  <a:pt x="53912" y="10136"/>
                </a:lnTo>
                <a:lnTo>
                  <a:pt x="48571" y="3374"/>
                </a:lnTo>
                <a:lnTo>
                  <a:pt x="41180" y="0"/>
                </a:lnTo>
                <a:close/>
              </a:path>
              <a:path w="63500" h="100329">
                <a:moveTo>
                  <a:pt x="57135" y="15538"/>
                </a:moveTo>
                <a:lnTo>
                  <a:pt x="33989" y="15538"/>
                </a:lnTo>
                <a:lnTo>
                  <a:pt x="35992" y="16253"/>
                </a:lnTo>
                <a:lnTo>
                  <a:pt x="39506" y="19147"/>
                </a:lnTo>
                <a:lnTo>
                  <a:pt x="40958" y="22007"/>
                </a:lnTo>
                <a:lnTo>
                  <a:pt x="43265" y="30585"/>
                </a:lnTo>
                <a:lnTo>
                  <a:pt x="43735" y="36901"/>
                </a:lnTo>
                <a:lnTo>
                  <a:pt x="43737" y="62825"/>
                </a:lnTo>
                <a:lnTo>
                  <a:pt x="43207" y="69525"/>
                </a:lnTo>
                <a:lnTo>
                  <a:pt x="40934" y="78068"/>
                </a:lnTo>
                <a:lnTo>
                  <a:pt x="39564" y="80646"/>
                </a:lnTo>
                <a:lnTo>
                  <a:pt x="35971" y="83552"/>
                </a:lnTo>
                <a:lnTo>
                  <a:pt x="33989" y="84267"/>
                </a:lnTo>
                <a:lnTo>
                  <a:pt x="57139" y="84267"/>
                </a:lnTo>
                <a:lnTo>
                  <a:pt x="58038" y="82758"/>
                </a:lnTo>
                <a:lnTo>
                  <a:pt x="61036" y="73767"/>
                </a:lnTo>
                <a:lnTo>
                  <a:pt x="62835" y="62825"/>
                </a:lnTo>
                <a:lnTo>
                  <a:pt x="63434" y="49932"/>
                </a:lnTo>
                <a:lnTo>
                  <a:pt x="62820" y="36901"/>
                </a:lnTo>
                <a:lnTo>
                  <a:pt x="61054" y="26079"/>
                </a:lnTo>
                <a:lnTo>
                  <a:pt x="58078" y="17119"/>
                </a:lnTo>
                <a:lnTo>
                  <a:pt x="57135" y="1553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881697" y="4122881"/>
            <a:ext cx="222079" cy="9984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41989" y="3877967"/>
            <a:ext cx="140866" cy="129433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4" name="object 114"/>
          <p:cNvGrpSpPr/>
          <p:nvPr/>
        </p:nvGrpSpPr>
        <p:grpSpPr>
          <a:xfrm>
            <a:off x="1155318" y="3981206"/>
            <a:ext cx="3836035" cy="1076960"/>
            <a:chOff x="1155318" y="3981206"/>
            <a:chExt cx="3836035" cy="1076960"/>
          </a:xfrm>
        </p:grpSpPr>
        <p:sp>
          <p:nvSpPr>
            <p:cNvPr id="115" name="object 115"/>
            <p:cNvSpPr/>
            <p:nvPr/>
          </p:nvSpPr>
          <p:spPr>
            <a:xfrm>
              <a:off x="1167036" y="4003120"/>
              <a:ext cx="3812540" cy="1043305"/>
            </a:xfrm>
            <a:custGeom>
              <a:avLst/>
              <a:gdLst/>
              <a:ahLst/>
              <a:cxnLst/>
              <a:rect l="l" t="t" r="r" b="b"/>
              <a:pathLst>
                <a:path w="3812540" h="1043304">
                  <a:moveTo>
                    <a:pt x="0" y="521504"/>
                  </a:moveTo>
                  <a:lnTo>
                    <a:pt x="1054" y="521504"/>
                  </a:lnTo>
                  <a:lnTo>
                    <a:pt x="2904" y="521504"/>
                  </a:lnTo>
                  <a:lnTo>
                    <a:pt x="8772" y="521504"/>
                  </a:lnTo>
                  <a:lnTo>
                    <a:pt x="14628" y="521504"/>
                  </a:lnTo>
                  <a:lnTo>
                    <a:pt x="20496" y="521504"/>
                  </a:lnTo>
                  <a:lnTo>
                    <a:pt x="26306" y="521504"/>
                  </a:lnTo>
                  <a:lnTo>
                    <a:pt x="32162" y="521504"/>
                  </a:lnTo>
                  <a:lnTo>
                    <a:pt x="38030" y="521504"/>
                  </a:lnTo>
                  <a:lnTo>
                    <a:pt x="43886" y="521504"/>
                  </a:lnTo>
                  <a:lnTo>
                    <a:pt x="49754" y="521504"/>
                  </a:lnTo>
                  <a:lnTo>
                    <a:pt x="55610" y="521504"/>
                  </a:lnTo>
                  <a:lnTo>
                    <a:pt x="61478" y="521504"/>
                  </a:lnTo>
                  <a:lnTo>
                    <a:pt x="67334" y="521504"/>
                  </a:lnTo>
                  <a:lnTo>
                    <a:pt x="73202" y="521504"/>
                  </a:lnTo>
                  <a:lnTo>
                    <a:pt x="79012" y="521504"/>
                  </a:lnTo>
                  <a:lnTo>
                    <a:pt x="84868" y="521504"/>
                  </a:lnTo>
                  <a:lnTo>
                    <a:pt x="90736" y="521504"/>
                  </a:lnTo>
                  <a:lnTo>
                    <a:pt x="96592" y="521504"/>
                  </a:lnTo>
                  <a:lnTo>
                    <a:pt x="102460" y="521504"/>
                  </a:lnTo>
                  <a:lnTo>
                    <a:pt x="108269" y="521504"/>
                  </a:lnTo>
                  <a:lnTo>
                    <a:pt x="114090" y="521504"/>
                  </a:lnTo>
                  <a:lnTo>
                    <a:pt x="114231" y="521504"/>
                  </a:lnTo>
                  <a:lnTo>
                    <a:pt x="119947" y="521504"/>
                  </a:lnTo>
                  <a:lnTo>
                    <a:pt x="120087" y="521504"/>
                  </a:lnTo>
                  <a:lnTo>
                    <a:pt x="125908" y="521504"/>
                  </a:lnTo>
                  <a:lnTo>
                    <a:pt x="131483" y="521504"/>
                  </a:lnTo>
                  <a:lnTo>
                    <a:pt x="131718" y="521504"/>
                  </a:lnTo>
                  <a:lnTo>
                    <a:pt x="137340" y="521504"/>
                  </a:lnTo>
                  <a:lnTo>
                    <a:pt x="137574" y="521504"/>
                  </a:lnTo>
                  <a:lnTo>
                    <a:pt x="143442" y="521504"/>
                  </a:lnTo>
                  <a:lnTo>
                    <a:pt x="148830" y="521504"/>
                  </a:lnTo>
                  <a:lnTo>
                    <a:pt x="149298" y="521504"/>
                  </a:lnTo>
                  <a:lnTo>
                    <a:pt x="154311" y="521504"/>
                  </a:lnTo>
                  <a:lnTo>
                    <a:pt x="155166" y="521504"/>
                  </a:lnTo>
                  <a:lnTo>
                    <a:pt x="160928" y="521504"/>
                  </a:lnTo>
                  <a:lnTo>
                    <a:pt x="161069" y="521504"/>
                  </a:lnTo>
                  <a:lnTo>
                    <a:pt x="165414" y="521504"/>
                  </a:lnTo>
                  <a:lnTo>
                    <a:pt x="166890" y="521504"/>
                  </a:lnTo>
                  <a:lnTo>
                    <a:pt x="171798" y="521504"/>
                  </a:lnTo>
                  <a:lnTo>
                    <a:pt x="172746" y="521504"/>
                  </a:lnTo>
                  <a:lnTo>
                    <a:pt x="178521" y="521504"/>
                  </a:lnTo>
                  <a:lnTo>
                    <a:pt x="178661" y="521504"/>
                  </a:lnTo>
                  <a:lnTo>
                    <a:pt x="183709" y="521504"/>
                  </a:lnTo>
                  <a:lnTo>
                    <a:pt x="184424" y="521504"/>
                  </a:lnTo>
                  <a:lnTo>
                    <a:pt x="188851" y="521504"/>
                  </a:lnTo>
                  <a:lnTo>
                    <a:pt x="190292" y="521504"/>
                  </a:lnTo>
                  <a:lnTo>
                    <a:pt x="195761" y="521504"/>
                  </a:lnTo>
                  <a:lnTo>
                    <a:pt x="196148" y="521504"/>
                  </a:lnTo>
                  <a:lnTo>
                    <a:pt x="200868" y="521504"/>
                  </a:lnTo>
                  <a:lnTo>
                    <a:pt x="202004" y="521504"/>
                  </a:lnTo>
                  <a:lnTo>
                    <a:pt x="207532" y="521504"/>
                  </a:lnTo>
                  <a:lnTo>
                    <a:pt x="207872" y="521504"/>
                  </a:lnTo>
                  <a:lnTo>
                    <a:pt x="212498" y="521504"/>
                  </a:lnTo>
                  <a:lnTo>
                    <a:pt x="213728" y="521504"/>
                  </a:lnTo>
                  <a:lnTo>
                    <a:pt x="219022" y="521504"/>
                  </a:lnTo>
                  <a:lnTo>
                    <a:pt x="219596" y="521504"/>
                  </a:lnTo>
                  <a:lnTo>
                    <a:pt x="225405" y="521504"/>
                  </a:lnTo>
                  <a:lnTo>
                    <a:pt x="230126" y="521504"/>
                  </a:lnTo>
                  <a:lnTo>
                    <a:pt x="231320" y="521504"/>
                  </a:lnTo>
                  <a:lnTo>
                    <a:pt x="236321" y="521504"/>
                  </a:lnTo>
                  <a:lnTo>
                    <a:pt x="237130" y="521504"/>
                  </a:lnTo>
                  <a:lnTo>
                    <a:pt x="242517" y="521504"/>
                  </a:lnTo>
                  <a:lnTo>
                    <a:pt x="242998" y="521504"/>
                  </a:lnTo>
                  <a:lnTo>
                    <a:pt x="248713" y="521504"/>
                  </a:lnTo>
                  <a:lnTo>
                    <a:pt x="248854" y="521504"/>
                  </a:lnTo>
                  <a:lnTo>
                    <a:pt x="253386" y="521504"/>
                  </a:lnTo>
                  <a:lnTo>
                    <a:pt x="254710" y="521504"/>
                  </a:lnTo>
                  <a:lnTo>
                    <a:pt x="259676" y="521504"/>
                  </a:lnTo>
                  <a:lnTo>
                    <a:pt x="260578" y="521504"/>
                  </a:lnTo>
                  <a:lnTo>
                    <a:pt x="265966" y="521504"/>
                  </a:lnTo>
                  <a:lnTo>
                    <a:pt x="266434" y="521504"/>
                  </a:lnTo>
                  <a:lnTo>
                    <a:pt x="270733" y="521504"/>
                  </a:lnTo>
                  <a:lnTo>
                    <a:pt x="272302" y="521504"/>
                  </a:lnTo>
                  <a:lnTo>
                    <a:pt x="277116" y="521504"/>
                  </a:lnTo>
                  <a:lnTo>
                    <a:pt x="278158" y="521504"/>
                  </a:lnTo>
                  <a:lnTo>
                    <a:pt x="283546" y="521504"/>
                  </a:lnTo>
                  <a:lnTo>
                    <a:pt x="284026" y="521504"/>
                  </a:lnTo>
                  <a:lnTo>
                    <a:pt x="288407" y="521504"/>
                  </a:lnTo>
                  <a:lnTo>
                    <a:pt x="289836" y="521504"/>
                  </a:lnTo>
                  <a:lnTo>
                    <a:pt x="294931" y="521504"/>
                  </a:lnTo>
                  <a:lnTo>
                    <a:pt x="295704" y="521504"/>
                  </a:lnTo>
                  <a:lnTo>
                    <a:pt x="301513" y="521504"/>
                  </a:lnTo>
                  <a:lnTo>
                    <a:pt x="306467" y="521504"/>
                  </a:lnTo>
                  <a:lnTo>
                    <a:pt x="307428" y="521504"/>
                  </a:lnTo>
                  <a:lnTo>
                    <a:pt x="313143" y="521504"/>
                  </a:lnTo>
                  <a:lnTo>
                    <a:pt x="313284" y="521504"/>
                  </a:lnTo>
                  <a:lnTo>
                    <a:pt x="318191" y="521504"/>
                  </a:lnTo>
                  <a:lnTo>
                    <a:pt x="319140" y="521504"/>
                  </a:lnTo>
                  <a:lnTo>
                    <a:pt x="324961" y="521504"/>
                  </a:lnTo>
                  <a:lnTo>
                    <a:pt x="330103" y="521504"/>
                  </a:lnTo>
                  <a:lnTo>
                    <a:pt x="330864" y="521504"/>
                  </a:lnTo>
                  <a:lnTo>
                    <a:pt x="335256" y="521504"/>
                  </a:lnTo>
                  <a:lnTo>
                    <a:pt x="336732" y="521504"/>
                  </a:lnTo>
                  <a:lnTo>
                    <a:pt x="342167" y="521504"/>
                  </a:lnTo>
                  <a:lnTo>
                    <a:pt x="342542" y="521504"/>
                  </a:lnTo>
                  <a:lnTo>
                    <a:pt x="347402" y="521504"/>
                  </a:lnTo>
                  <a:lnTo>
                    <a:pt x="348410" y="521504"/>
                  </a:lnTo>
                  <a:lnTo>
                    <a:pt x="352696" y="521504"/>
                  </a:lnTo>
                  <a:lnTo>
                    <a:pt x="354266" y="521504"/>
                  </a:lnTo>
                  <a:lnTo>
                    <a:pt x="359794" y="521504"/>
                  </a:lnTo>
                  <a:lnTo>
                    <a:pt x="360134" y="521504"/>
                  </a:lnTo>
                  <a:lnTo>
                    <a:pt x="365135" y="521504"/>
                  </a:lnTo>
                  <a:lnTo>
                    <a:pt x="365990" y="521504"/>
                  </a:lnTo>
                  <a:lnTo>
                    <a:pt x="370569" y="521504"/>
                  </a:lnTo>
                  <a:lnTo>
                    <a:pt x="371846" y="521504"/>
                  </a:lnTo>
                  <a:lnTo>
                    <a:pt x="375992" y="521504"/>
                  </a:lnTo>
                  <a:lnTo>
                    <a:pt x="377714" y="521504"/>
                  </a:lnTo>
                  <a:lnTo>
                    <a:pt x="383289" y="521504"/>
                  </a:lnTo>
                  <a:lnTo>
                    <a:pt x="383570" y="521504"/>
                  </a:lnTo>
                  <a:lnTo>
                    <a:pt x="388817" y="521504"/>
                  </a:lnTo>
                  <a:lnTo>
                    <a:pt x="389438" y="521504"/>
                  </a:lnTo>
                  <a:lnTo>
                    <a:pt x="394393" y="521504"/>
                  </a:lnTo>
                  <a:lnTo>
                    <a:pt x="395248" y="521504"/>
                  </a:lnTo>
                  <a:lnTo>
                    <a:pt x="399968" y="521504"/>
                  </a:lnTo>
                  <a:lnTo>
                    <a:pt x="401116" y="521504"/>
                  </a:lnTo>
                  <a:lnTo>
                    <a:pt x="405590" y="521504"/>
                  </a:lnTo>
                  <a:lnTo>
                    <a:pt x="406972" y="521504"/>
                  </a:lnTo>
                  <a:lnTo>
                    <a:pt x="411305" y="521504"/>
                  </a:lnTo>
                  <a:lnTo>
                    <a:pt x="412840" y="521504"/>
                  </a:lnTo>
                  <a:lnTo>
                    <a:pt x="417033" y="521504"/>
                  </a:lnTo>
                  <a:lnTo>
                    <a:pt x="418696" y="521504"/>
                  </a:lnTo>
                  <a:lnTo>
                    <a:pt x="422795" y="521504"/>
                  </a:lnTo>
                  <a:lnTo>
                    <a:pt x="424564" y="521504"/>
                  </a:lnTo>
                  <a:lnTo>
                    <a:pt x="428558" y="521504"/>
                  </a:lnTo>
                  <a:lnTo>
                    <a:pt x="430420" y="521504"/>
                  </a:lnTo>
                  <a:lnTo>
                    <a:pt x="434426" y="521504"/>
                  </a:lnTo>
                  <a:lnTo>
                    <a:pt x="436276" y="521504"/>
                  </a:lnTo>
                  <a:lnTo>
                    <a:pt x="440282" y="521504"/>
                  </a:lnTo>
                  <a:lnTo>
                    <a:pt x="442144" y="521504"/>
                  </a:lnTo>
                  <a:lnTo>
                    <a:pt x="446244" y="521504"/>
                  </a:lnTo>
                  <a:lnTo>
                    <a:pt x="447954" y="521504"/>
                  </a:lnTo>
                  <a:lnTo>
                    <a:pt x="452193" y="521504"/>
                  </a:lnTo>
                  <a:lnTo>
                    <a:pt x="453821" y="521504"/>
                  </a:lnTo>
                  <a:lnTo>
                    <a:pt x="458202" y="521504"/>
                  </a:lnTo>
                  <a:lnTo>
                    <a:pt x="459678" y="521504"/>
                  </a:lnTo>
                  <a:lnTo>
                    <a:pt x="464257" y="521504"/>
                  </a:lnTo>
                  <a:lnTo>
                    <a:pt x="465546" y="521504"/>
                  </a:lnTo>
                  <a:lnTo>
                    <a:pt x="470359" y="521504"/>
                  </a:lnTo>
                  <a:lnTo>
                    <a:pt x="471402" y="521504"/>
                  </a:lnTo>
                  <a:lnTo>
                    <a:pt x="476497" y="521504"/>
                  </a:lnTo>
                  <a:lnTo>
                    <a:pt x="477270" y="521504"/>
                  </a:lnTo>
                  <a:lnTo>
                    <a:pt x="482646" y="521504"/>
                  </a:lnTo>
                  <a:lnTo>
                    <a:pt x="483126" y="521504"/>
                  </a:lnTo>
                  <a:lnTo>
                    <a:pt x="488889" y="521504"/>
                  </a:lnTo>
                  <a:lnTo>
                    <a:pt x="489041" y="521504"/>
                  </a:lnTo>
                  <a:lnTo>
                    <a:pt x="493035" y="521504"/>
                  </a:lnTo>
                  <a:lnTo>
                    <a:pt x="494850" y="521504"/>
                  </a:lnTo>
                  <a:lnTo>
                    <a:pt x="499371" y="521504"/>
                  </a:lnTo>
                  <a:lnTo>
                    <a:pt x="500660" y="521504"/>
                  </a:lnTo>
                  <a:lnTo>
                    <a:pt x="505719" y="521504"/>
                  </a:lnTo>
                  <a:lnTo>
                    <a:pt x="506527" y="521504"/>
                  </a:lnTo>
                  <a:lnTo>
                    <a:pt x="512103" y="521504"/>
                  </a:lnTo>
                  <a:lnTo>
                    <a:pt x="512384" y="521504"/>
                  </a:lnTo>
                  <a:lnTo>
                    <a:pt x="516389" y="521504"/>
                  </a:lnTo>
                  <a:lnTo>
                    <a:pt x="518252" y="521504"/>
                  </a:lnTo>
                  <a:lnTo>
                    <a:pt x="522819" y="521504"/>
                  </a:lnTo>
                  <a:lnTo>
                    <a:pt x="524108" y="521504"/>
                  </a:lnTo>
                  <a:lnTo>
                    <a:pt x="529355" y="521504"/>
                  </a:lnTo>
                  <a:lnTo>
                    <a:pt x="529976" y="521504"/>
                  </a:lnTo>
                  <a:lnTo>
                    <a:pt x="533735" y="521504"/>
                  </a:lnTo>
                  <a:lnTo>
                    <a:pt x="535844" y="521504"/>
                  </a:lnTo>
                  <a:lnTo>
                    <a:pt x="540294" y="521504"/>
                  </a:lnTo>
                  <a:lnTo>
                    <a:pt x="541700" y="521504"/>
                  </a:lnTo>
                  <a:lnTo>
                    <a:pt x="546971" y="521504"/>
                  </a:lnTo>
                  <a:lnTo>
                    <a:pt x="547556" y="521504"/>
                  </a:lnTo>
                  <a:lnTo>
                    <a:pt x="551421" y="521504"/>
                  </a:lnTo>
                  <a:lnTo>
                    <a:pt x="553412" y="521504"/>
                  </a:lnTo>
                  <a:lnTo>
                    <a:pt x="558097" y="521504"/>
                  </a:lnTo>
                  <a:lnTo>
                    <a:pt x="559269" y="521504"/>
                  </a:lnTo>
                  <a:lnTo>
                    <a:pt x="564891" y="521504"/>
                  </a:lnTo>
                  <a:lnTo>
                    <a:pt x="565125" y="521504"/>
                  </a:lnTo>
                  <a:lnTo>
                    <a:pt x="569341" y="521504"/>
                  </a:lnTo>
                  <a:lnTo>
                    <a:pt x="570981" y="521504"/>
                  </a:lnTo>
                  <a:lnTo>
                    <a:pt x="576252" y="521504"/>
                  </a:lnTo>
                  <a:lnTo>
                    <a:pt x="576837" y="521504"/>
                  </a:lnTo>
                  <a:lnTo>
                    <a:pt x="580820" y="521504"/>
                  </a:lnTo>
                  <a:lnTo>
                    <a:pt x="582693" y="521504"/>
                  </a:lnTo>
                  <a:lnTo>
                    <a:pt x="587730" y="521504"/>
                  </a:lnTo>
                  <a:lnTo>
                    <a:pt x="588550" y="521504"/>
                  </a:lnTo>
                  <a:lnTo>
                    <a:pt x="592298" y="521504"/>
                  </a:lnTo>
                  <a:lnTo>
                    <a:pt x="594406" y="521504"/>
                  </a:lnTo>
                  <a:lnTo>
                    <a:pt x="599325" y="521504"/>
                  </a:lnTo>
                  <a:lnTo>
                    <a:pt x="600262" y="521504"/>
                  </a:lnTo>
                  <a:lnTo>
                    <a:pt x="604010" y="521504"/>
                  </a:lnTo>
                  <a:lnTo>
                    <a:pt x="606118" y="521504"/>
                  </a:lnTo>
                  <a:lnTo>
                    <a:pt x="611155" y="521504"/>
                  </a:lnTo>
                  <a:lnTo>
                    <a:pt x="611975" y="521504"/>
                  </a:lnTo>
                  <a:lnTo>
                    <a:pt x="615840" y="521504"/>
                  </a:lnTo>
                  <a:lnTo>
                    <a:pt x="617831" y="521504"/>
                  </a:lnTo>
                  <a:lnTo>
                    <a:pt x="622984" y="521504"/>
                  </a:lnTo>
                  <a:lnTo>
                    <a:pt x="623687" y="521504"/>
                  </a:lnTo>
                  <a:lnTo>
                    <a:pt x="627786" y="521504"/>
                  </a:lnTo>
                  <a:lnTo>
                    <a:pt x="629543" y="521504"/>
                  </a:lnTo>
                  <a:lnTo>
                    <a:pt x="635048" y="521504"/>
                  </a:lnTo>
                  <a:lnTo>
                    <a:pt x="635399" y="521504"/>
                  </a:lnTo>
                  <a:lnTo>
                    <a:pt x="639967" y="521504"/>
                  </a:lnTo>
                  <a:lnTo>
                    <a:pt x="641256" y="521504"/>
                  </a:lnTo>
                  <a:lnTo>
                    <a:pt x="644769" y="521504"/>
                  </a:lnTo>
                  <a:lnTo>
                    <a:pt x="647112" y="521504"/>
                  </a:lnTo>
                  <a:lnTo>
                    <a:pt x="652148" y="521504"/>
                  </a:lnTo>
                  <a:lnTo>
                    <a:pt x="652968" y="521504"/>
                  </a:lnTo>
                  <a:lnTo>
                    <a:pt x="657068" y="521504"/>
                  </a:lnTo>
                  <a:lnTo>
                    <a:pt x="658824" y="521504"/>
                  </a:lnTo>
                  <a:lnTo>
                    <a:pt x="664563" y="521504"/>
                  </a:lnTo>
                  <a:lnTo>
                    <a:pt x="669600" y="521504"/>
                  </a:lnTo>
                  <a:lnTo>
                    <a:pt x="670537" y="521504"/>
                  </a:lnTo>
                  <a:lnTo>
                    <a:pt x="674636" y="521504"/>
                  </a:lnTo>
                  <a:lnTo>
                    <a:pt x="676393" y="521504"/>
                  </a:lnTo>
                  <a:lnTo>
                    <a:pt x="682132" y="521504"/>
                  </a:lnTo>
                  <a:lnTo>
                    <a:pt x="687286" y="521504"/>
                  </a:lnTo>
                  <a:lnTo>
                    <a:pt x="688105" y="521504"/>
                  </a:lnTo>
                  <a:lnTo>
                    <a:pt x="692322" y="521504"/>
                  </a:lnTo>
                  <a:lnTo>
                    <a:pt x="693962" y="521504"/>
                  </a:lnTo>
                  <a:lnTo>
                    <a:pt x="697475" y="521504"/>
                  </a:lnTo>
                  <a:lnTo>
                    <a:pt x="699818" y="521504"/>
                  </a:lnTo>
                  <a:lnTo>
                    <a:pt x="705206" y="521504"/>
                  </a:lnTo>
                  <a:lnTo>
                    <a:pt x="705674" y="521504"/>
                  </a:lnTo>
                  <a:lnTo>
                    <a:pt x="710359" y="521504"/>
                  </a:lnTo>
                  <a:lnTo>
                    <a:pt x="711530" y="521504"/>
                  </a:lnTo>
                  <a:lnTo>
                    <a:pt x="715630" y="521504"/>
                  </a:lnTo>
                  <a:lnTo>
                    <a:pt x="717387" y="521504"/>
                  </a:lnTo>
                  <a:lnTo>
                    <a:pt x="721017" y="521504"/>
                  </a:lnTo>
                  <a:lnTo>
                    <a:pt x="723243" y="521504"/>
                  </a:lnTo>
                  <a:lnTo>
                    <a:pt x="726639" y="521504"/>
                  </a:lnTo>
                  <a:lnTo>
                    <a:pt x="729099" y="521504"/>
                  </a:lnTo>
                  <a:lnTo>
                    <a:pt x="732261" y="521504"/>
                  </a:lnTo>
                  <a:lnTo>
                    <a:pt x="734955" y="521504"/>
                  </a:lnTo>
                  <a:lnTo>
                    <a:pt x="738118" y="521504"/>
                  </a:lnTo>
                  <a:lnTo>
                    <a:pt x="740811" y="521504"/>
                  </a:lnTo>
                  <a:lnTo>
                    <a:pt x="744091" y="521504"/>
                  </a:lnTo>
                  <a:lnTo>
                    <a:pt x="746668" y="521504"/>
                  </a:lnTo>
                  <a:lnTo>
                    <a:pt x="750299" y="521504"/>
                  </a:lnTo>
                  <a:lnTo>
                    <a:pt x="752524" y="521504"/>
                  </a:lnTo>
                  <a:lnTo>
                    <a:pt x="756740" y="521504"/>
                  </a:lnTo>
                  <a:lnTo>
                    <a:pt x="758380" y="521504"/>
                  </a:lnTo>
                  <a:lnTo>
                    <a:pt x="763299" y="521504"/>
                  </a:lnTo>
                  <a:lnTo>
                    <a:pt x="764236" y="521504"/>
                  </a:lnTo>
                  <a:lnTo>
                    <a:pt x="766813" y="521504"/>
                  </a:lnTo>
                  <a:lnTo>
                    <a:pt x="770093" y="521504"/>
                  </a:lnTo>
                  <a:lnTo>
                    <a:pt x="773841" y="521504"/>
                  </a:lnTo>
                  <a:lnTo>
                    <a:pt x="775949" y="521504"/>
                  </a:lnTo>
                  <a:lnTo>
                    <a:pt x="781102" y="521504"/>
                  </a:lnTo>
                  <a:lnTo>
                    <a:pt x="781805" y="521504"/>
                  </a:lnTo>
                  <a:lnTo>
                    <a:pt x="784967" y="521504"/>
                  </a:lnTo>
                  <a:lnTo>
                    <a:pt x="787661" y="521504"/>
                  </a:lnTo>
                  <a:lnTo>
                    <a:pt x="793049" y="521504"/>
                  </a:lnTo>
                  <a:lnTo>
                    <a:pt x="793517" y="521504"/>
                  </a:lnTo>
                  <a:lnTo>
                    <a:pt x="797265" y="521504"/>
                  </a:lnTo>
                  <a:lnTo>
                    <a:pt x="799374" y="521504"/>
                  </a:lnTo>
                  <a:lnTo>
                    <a:pt x="801599" y="521504"/>
                  </a:lnTo>
                  <a:lnTo>
                    <a:pt x="805230" y="521504"/>
                  </a:lnTo>
                  <a:lnTo>
                    <a:pt x="810735" y="521504"/>
                  </a:lnTo>
                  <a:lnTo>
                    <a:pt x="811086" y="521504"/>
                  </a:lnTo>
                  <a:lnTo>
                    <a:pt x="815537" y="521504"/>
                  </a:lnTo>
                  <a:lnTo>
                    <a:pt x="816942" y="521504"/>
                  </a:lnTo>
                  <a:lnTo>
                    <a:pt x="820690" y="521504"/>
                  </a:lnTo>
                  <a:lnTo>
                    <a:pt x="822799" y="521504"/>
                  </a:lnTo>
                  <a:lnTo>
                    <a:pt x="826078" y="521504"/>
                  </a:lnTo>
                  <a:lnTo>
                    <a:pt x="828655" y="521504"/>
                  </a:lnTo>
                  <a:lnTo>
                    <a:pt x="831700" y="521504"/>
                  </a:lnTo>
                  <a:lnTo>
                    <a:pt x="834511" y="521504"/>
                  </a:lnTo>
                  <a:lnTo>
                    <a:pt x="837673" y="521504"/>
                  </a:lnTo>
                  <a:lnTo>
                    <a:pt x="840367" y="521504"/>
                  </a:lnTo>
                  <a:lnTo>
                    <a:pt x="844232" y="521504"/>
                  </a:lnTo>
                  <a:lnTo>
                    <a:pt x="846223" y="521504"/>
                  </a:lnTo>
                  <a:lnTo>
                    <a:pt x="851143" y="521504"/>
                  </a:lnTo>
                  <a:lnTo>
                    <a:pt x="852080" y="521504"/>
                  </a:lnTo>
                  <a:lnTo>
                    <a:pt x="857936" y="521504"/>
                  </a:lnTo>
                  <a:lnTo>
                    <a:pt x="858639" y="521504"/>
                  </a:lnTo>
                  <a:lnTo>
                    <a:pt x="863792" y="521504"/>
                  </a:lnTo>
                  <a:lnTo>
                    <a:pt x="867072" y="521504"/>
                  </a:lnTo>
                  <a:lnTo>
                    <a:pt x="869648" y="521504"/>
                  </a:lnTo>
                  <a:lnTo>
                    <a:pt x="875505" y="521504"/>
                  </a:lnTo>
                  <a:lnTo>
                    <a:pt x="876442" y="521504"/>
                  </a:lnTo>
                  <a:lnTo>
                    <a:pt x="881361" y="521504"/>
                  </a:lnTo>
                  <a:lnTo>
                    <a:pt x="887217" y="521504"/>
                  </a:lnTo>
                  <a:lnTo>
                    <a:pt x="893073" y="521504"/>
                  </a:lnTo>
                  <a:lnTo>
                    <a:pt x="898929" y="521504"/>
                  </a:lnTo>
                  <a:lnTo>
                    <a:pt x="901155" y="521504"/>
                  </a:lnTo>
                  <a:lnTo>
                    <a:pt x="904786" y="521504"/>
                  </a:lnTo>
                  <a:lnTo>
                    <a:pt x="910642" y="521504"/>
                  </a:lnTo>
                  <a:lnTo>
                    <a:pt x="916498" y="521504"/>
                  </a:lnTo>
                  <a:lnTo>
                    <a:pt x="922237" y="521504"/>
                  </a:lnTo>
                  <a:lnTo>
                    <a:pt x="928211" y="521504"/>
                  </a:lnTo>
                  <a:lnTo>
                    <a:pt x="934067" y="521504"/>
                  </a:lnTo>
                  <a:lnTo>
                    <a:pt x="939923" y="521504"/>
                  </a:lnTo>
                  <a:lnTo>
                    <a:pt x="945779" y="521504"/>
                  </a:lnTo>
                  <a:lnTo>
                    <a:pt x="951635" y="521504"/>
                  </a:lnTo>
                  <a:lnTo>
                    <a:pt x="957492" y="521504"/>
                  </a:lnTo>
                  <a:lnTo>
                    <a:pt x="963348" y="521504"/>
                  </a:lnTo>
                  <a:lnTo>
                    <a:pt x="969204" y="521504"/>
                  </a:lnTo>
                  <a:lnTo>
                    <a:pt x="975060" y="521504"/>
                  </a:lnTo>
                  <a:lnTo>
                    <a:pt x="980917" y="521504"/>
                  </a:lnTo>
                  <a:lnTo>
                    <a:pt x="986773" y="521504"/>
                  </a:lnTo>
                  <a:lnTo>
                    <a:pt x="992629" y="521504"/>
                  </a:lnTo>
                  <a:lnTo>
                    <a:pt x="998485" y="521504"/>
                  </a:lnTo>
                  <a:lnTo>
                    <a:pt x="1004341" y="521504"/>
                  </a:lnTo>
                  <a:lnTo>
                    <a:pt x="1010198" y="521504"/>
                  </a:lnTo>
                  <a:lnTo>
                    <a:pt x="1016054" y="521504"/>
                  </a:lnTo>
                  <a:lnTo>
                    <a:pt x="1021910" y="521504"/>
                  </a:lnTo>
                  <a:lnTo>
                    <a:pt x="1027766" y="521504"/>
                  </a:lnTo>
                  <a:lnTo>
                    <a:pt x="1033623" y="521504"/>
                  </a:lnTo>
                  <a:lnTo>
                    <a:pt x="1039479" y="521504"/>
                  </a:lnTo>
                  <a:lnTo>
                    <a:pt x="1045335" y="521504"/>
                  </a:lnTo>
                  <a:lnTo>
                    <a:pt x="1051191" y="521504"/>
                  </a:lnTo>
                  <a:lnTo>
                    <a:pt x="1057047" y="521504"/>
                  </a:lnTo>
                  <a:lnTo>
                    <a:pt x="1062904" y="521504"/>
                  </a:lnTo>
                  <a:lnTo>
                    <a:pt x="1068760" y="521504"/>
                  </a:lnTo>
                  <a:lnTo>
                    <a:pt x="1074616" y="521504"/>
                  </a:lnTo>
                  <a:lnTo>
                    <a:pt x="1080472" y="521504"/>
                  </a:lnTo>
                  <a:lnTo>
                    <a:pt x="1086329" y="521504"/>
                  </a:lnTo>
                  <a:lnTo>
                    <a:pt x="1092185" y="521504"/>
                  </a:lnTo>
                  <a:lnTo>
                    <a:pt x="1098041" y="521504"/>
                  </a:lnTo>
                  <a:lnTo>
                    <a:pt x="1103897" y="521504"/>
                  </a:lnTo>
                  <a:lnTo>
                    <a:pt x="1109753" y="521504"/>
                  </a:lnTo>
                  <a:lnTo>
                    <a:pt x="1110222" y="521504"/>
                  </a:lnTo>
                  <a:lnTo>
                    <a:pt x="1115610" y="521504"/>
                  </a:lnTo>
                  <a:lnTo>
                    <a:pt x="1120060" y="521504"/>
                  </a:lnTo>
                  <a:lnTo>
                    <a:pt x="1121466" y="521504"/>
                  </a:lnTo>
                  <a:lnTo>
                    <a:pt x="1127322" y="521504"/>
                  </a:lnTo>
                  <a:lnTo>
                    <a:pt x="1127673" y="521504"/>
                  </a:lnTo>
                  <a:lnTo>
                    <a:pt x="1133178" y="521504"/>
                  </a:lnTo>
                  <a:lnTo>
                    <a:pt x="1134115" y="521504"/>
                  </a:lnTo>
                  <a:lnTo>
                    <a:pt x="1139035" y="521504"/>
                  </a:lnTo>
                  <a:lnTo>
                    <a:pt x="1139854" y="521504"/>
                  </a:lnTo>
                  <a:lnTo>
                    <a:pt x="1144891" y="521504"/>
                  </a:lnTo>
                  <a:lnTo>
                    <a:pt x="1145242" y="521504"/>
                  </a:lnTo>
                  <a:lnTo>
                    <a:pt x="1150747" y="521504"/>
                  </a:lnTo>
                  <a:lnTo>
                    <a:pt x="1156603" y="521504"/>
                  </a:lnTo>
                  <a:lnTo>
                    <a:pt x="1162459" y="521504"/>
                  </a:lnTo>
                  <a:lnTo>
                    <a:pt x="1168316" y="521504"/>
                  </a:lnTo>
                  <a:lnTo>
                    <a:pt x="1174172" y="521504"/>
                  </a:lnTo>
                  <a:lnTo>
                    <a:pt x="1174406" y="521504"/>
                  </a:lnTo>
                  <a:lnTo>
                    <a:pt x="1180028" y="521504"/>
                  </a:lnTo>
                  <a:lnTo>
                    <a:pt x="1180262" y="521504"/>
                  </a:lnTo>
                  <a:lnTo>
                    <a:pt x="1185884" y="521504"/>
                  </a:lnTo>
                  <a:lnTo>
                    <a:pt x="1186236" y="521504"/>
                  </a:lnTo>
                  <a:lnTo>
                    <a:pt x="1191740" y="521504"/>
                  </a:lnTo>
                  <a:lnTo>
                    <a:pt x="1192443" y="521504"/>
                  </a:lnTo>
                  <a:lnTo>
                    <a:pt x="1197597" y="521504"/>
                  </a:lnTo>
                  <a:lnTo>
                    <a:pt x="1200056" y="521504"/>
                  </a:lnTo>
                  <a:lnTo>
                    <a:pt x="1203453" y="521504"/>
                  </a:lnTo>
                  <a:lnTo>
                    <a:pt x="1209309" y="521504"/>
                  </a:lnTo>
                  <a:lnTo>
                    <a:pt x="1211300" y="521504"/>
                  </a:lnTo>
                  <a:lnTo>
                    <a:pt x="1215165" y="521504"/>
                  </a:lnTo>
                  <a:lnTo>
                    <a:pt x="1221022" y="521504"/>
                  </a:lnTo>
                  <a:lnTo>
                    <a:pt x="1226878" y="521504"/>
                  </a:lnTo>
                  <a:lnTo>
                    <a:pt x="1232734" y="521504"/>
                  </a:lnTo>
                  <a:lnTo>
                    <a:pt x="1238590" y="521504"/>
                  </a:lnTo>
                  <a:lnTo>
                    <a:pt x="1244446" y="521504"/>
                  </a:lnTo>
                  <a:lnTo>
                    <a:pt x="1250303" y="521504"/>
                  </a:lnTo>
                  <a:lnTo>
                    <a:pt x="1256159" y="521504"/>
                  </a:lnTo>
                  <a:lnTo>
                    <a:pt x="1262015" y="521504"/>
                  </a:lnTo>
                  <a:lnTo>
                    <a:pt x="1267871" y="521504"/>
                  </a:lnTo>
                  <a:lnTo>
                    <a:pt x="1273728" y="521504"/>
                  </a:lnTo>
                  <a:lnTo>
                    <a:pt x="1279584" y="521504"/>
                  </a:lnTo>
                  <a:lnTo>
                    <a:pt x="1285440" y="521504"/>
                  </a:lnTo>
                  <a:lnTo>
                    <a:pt x="1291296" y="521504"/>
                  </a:lnTo>
                  <a:lnTo>
                    <a:pt x="1297152" y="521504"/>
                  </a:lnTo>
                  <a:lnTo>
                    <a:pt x="1303009" y="521504"/>
                  </a:lnTo>
                  <a:lnTo>
                    <a:pt x="1308865" y="521504"/>
                  </a:lnTo>
                  <a:lnTo>
                    <a:pt x="1314721" y="521504"/>
                  </a:lnTo>
                  <a:lnTo>
                    <a:pt x="1320577" y="521504"/>
                  </a:lnTo>
                  <a:lnTo>
                    <a:pt x="1326434" y="521504"/>
                  </a:lnTo>
                  <a:lnTo>
                    <a:pt x="1332290" y="521504"/>
                  </a:lnTo>
                  <a:lnTo>
                    <a:pt x="1338146" y="521504"/>
                  </a:lnTo>
                  <a:lnTo>
                    <a:pt x="1344002" y="521504"/>
                  </a:lnTo>
                  <a:lnTo>
                    <a:pt x="1349858" y="521504"/>
                  </a:lnTo>
                  <a:lnTo>
                    <a:pt x="1355715" y="521504"/>
                  </a:lnTo>
                  <a:lnTo>
                    <a:pt x="1361571" y="521504"/>
                  </a:lnTo>
                  <a:lnTo>
                    <a:pt x="1367427" y="521504"/>
                  </a:lnTo>
                  <a:lnTo>
                    <a:pt x="1373283" y="521504"/>
                  </a:lnTo>
                  <a:lnTo>
                    <a:pt x="1379140" y="521504"/>
                  </a:lnTo>
                  <a:lnTo>
                    <a:pt x="1384996" y="521504"/>
                  </a:lnTo>
                  <a:lnTo>
                    <a:pt x="1390852" y="521504"/>
                  </a:lnTo>
                  <a:lnTo>
                    <a:pt x="1396708" y="521504"/>
                  </a:lnTo>
                  <a:lnTo>
                    <a:pt x="1402564" y="521504"/>
                  </a:lnTo>
                  <a:lnTo>
                    <a:pt x="1408421" y="521504"/>
                  </a:lnTo>
                  <a:lnTo>
                    <a:pt x="1414277" y="521504"/>
                  </a:lnTo>
                  <a:lnTo>
                    <a:pt x="1420133" y="521504"/>
                  </a:lnTo>
                  <a:lnTo>
                    <a:pt x="1425989" y="521504"/>
                  </a:lnTo>
                  <a:lnTo>
                    <a:pt x="1431846" y="521504"/>
                  </a:lnTo>
                  <a:lnTo>
                    <a:pt x="1437702" y="521504"/>
                  </a:lnTo>
                  <a:lnTo>
                    <a:pt x="1443558" y="521504"/>
                  </a:lnTo>
                  <a:lnTo>
                    <a:pt x="1449414" y="521504"/>
                  </a:lnTo>
                  <a:lnTo>
                    <a:pt x="1455270" y="521504"/>
                  </a:lnTo>
                  <a:lnTo>
                    <a:pt x="1461127" y="521504"/>
                  </a:lnTo>
                  <a:lnTo>
                    <a:pt x="1466983" y="521504"/>
                  </a:lnTo>
                  <a:lnTo>
                    <a:pt x="1472839" y="521504"/>
                  </a:lnTo>
                  <a:lnTo>
                    <a:pt x="1478695" y="521504"/>
                  </a:lnTo>
                  <a:lnTo>
                    <a:pt x="1484552" y="521504"/>
                  </a:lnTo>
                  <a:lnTo>
                    <a:pt x="1490408" y="521504"/>
                  </a:lnTo>
                  <a:lnTo>
                    <a:pt x="1496264" y="521504"/>
                  </a:lnTo>
                  <a:lnTo>
                    <a:pt x="1502120" y="521504"/>
                  </a:lnTo>
                  <a:lnTo>
                    <a:pt x="1507976" y="521504"/>
                  </a:lnTo>
                  <a:lnTo>
                    <a:pt x="1513833" y="521504"/>
                  </a:lnTo>
                  <a:lnTo>
                    <a:pt x="1519689" y="521504"/>
                  </a:lnTo>
                  <a:lnTo>
                    <a:pt x="1525545" y="521504"/>
                  </a:lnTo>
                  <a:lnTo>
                    <a:pt x="1531401" y="521504"/>
                  </a:lnTo>
                  <a:lnTo>
                    <a:pt x="1537258" y="521504"/>
                  </a:lnTo>
                  <a:lnTo>
                    <a:pt x="1543114" y="521504"/>
                  </a:lnTo>
                  <a:lnTo>
                    <a:pt x="1548970" y="521504"/>
                  </a:lnTo>
                  <a:lnTo>
                    <a:pt x="1554826" y="521504"/>
                  </a:lnTo>
                  <a:lnTo>
                    <a:pt x="1560682" y="521504"/>
                  </a:lnTo>
                  <a:lnTo>
                    <a:pt x="1566539" y="521504"/>
                  </a:lnTo>
                  <a:lnTo>
                    <a:pt x="1572395" y="521504"/>
                  </a:lnTo>
                  <a:lnTo>
                    <a:pt x="1578251" y="521504"/>
                  </a:lnTo>
                  <a:lnTo>
                    <a:pt x="1584107" y="521504"/>
                  </a:lnTo>
                  <a:lnTo>
                    <a:pt x="1589964" y="521504"/>
                  </a:lnTo>
                  <a:lnTo>
                    <a:pt x="1595820" y="521504"/>
                  </a:lnTo>
                  <a:lnTo>
                    <a:pt x="1601676" y="521504"/>
                  </a:lnTo>
                  <a:lnTo>
                    <a:pt x="1607532" y="521504"/>
                  </a:lnTo>
                  <a:lnTo>
                    <a:pt x="1613388" y="521504"/>
                  </a:lnTo>
                  <a:lnTo>
                    <a:pt x="1619245" y="521504"/>
                  </a:lnTo>
                  <a:lnTo>
                    <a:pt x="1625101" y="521504"/>
                  </a:lnTo>
                  <a:lnTo>
                    <a:pt x="1630957" y="521504"/>
                  </a:lnTo>
                  <a:lnTo>
                    <a:pt x="1636813" y="521504"/>
                  </a:lnTo>
                  <a:lnTo>
                    <a:pt x="1642670" y="521504"/>
                  </a:lnTo>
                  <a:lnTo>
                    <a:pt x="1648526" y="521504"/>
                  </a:lnTo>
                  <a:lnTo>
                    <a:pt x="1654382" y="521504"/>
                  </a:lnTo>
                  <a:lnTo>
                    <a:pt x="1660238" y="521504"/>
                  </a:lnTo>
                  <a:lnTo>
                    <a:pt x="1666094" y="521504"/>
                  </a:lnTo>
                  <a:lnTo>
                    <a:pt x="1671951" y="521504"/>
                  </a:lnTo>
                  <a:lnTo>
                    <a:pt x="1677807" y="521504"/>
                  </a:lnTo>
                  <a:lnTo>
                    <a:pt x="1683663" y="521504"/>
                  </a:lnTo>
                  <a:lnTo>
                    <a:pt x="1689519" y="521504"/>
                  </a:lnTo>
                  <a:lnTo>
                    <a:pt x="1695376" y="521504"/>
                  </a:lnTo>
                  <a:lnTo>
                    <a:pt x="1701232" y="521504"/>
                  </a:lnTo>
                  <a:lnTo>
                    <a:pt x="1707088" y="521504"/>
                  </a:lnTo>
                  <a:lnTo>
                    <a:pt x="1712944" y="521504"/>
                  </a:lnTo>
                  <a:lnTo>
                    <a:pt x="1718800" y="521504"/>
                  </a:lnTo>
                  <a:lnTo>
                    <a:pt x="1724657" y="521504"/>
                  </a:lnTo>
                  <a:lnTo>
                    <a:pt x="1730513" y="521504"/>
                  </a:lnTo>
                  <a:lnTo>
                    <a:pt x="1736369" y="521504"/>
                  </a:lnTo>
                  <a:lnTo>
                    <a:pt x="1742225" y="521504"/>
                  </a:lnTo>
                  <a:lnTo>
                    <a:pt x="1748081" y="521504"/>
                  </a:lnTo>
                  <a:lnTo>
                    <a:pt x="1753938" y="521504"/>
                  </a:lnTo>
                  <a:lnTo>
                    <a:pt x="1759794" y="521504"/>
                  </a:lnTo>
                  <a:lnTo>
                    <a:pt x="1765650" y="521504"/>
                  </a:lnTo>
                  <a:lnTo>
                    <a:pt x="1771506" y="521504"/>
                  </a:lnTo>
                  <a:lnTo>
                    <a:pt x="1777363" y="521504"/>
                  </a:lnTo>
                  <a:lnTo>
                    <a:pt x="1783219" y="521504"/>
                  </a:lnTo>
                  <a:lnTo>
                    <a:pt x="1789075" y="521504"/>
                  </a:lnTo>
                  <a:lnTo>
                    <a:pt x="1794931" y="521504"/>
                  </a:lnTo>
                  <a:lnTo>
                    <a:pt x="1800787" y="521504"/>
                  </a:lnTo>
                  <a:lnTo>
                    <a:pt x="1806644" y="521504"/>
                  </a:lnTo>
                  <a:lnTo>
                    <a:pt x="1812500" y="521504"/>
                  </a:lnTo>
                  <a:lnTo>
                    <a:pt x="1818356" y="521504"/>
                  </a:lnTo>
                  <a:lnTo>
                    <a:pt x="1824212" y="521504"/>
                  </a:lnTo>
                  <a:lnTo>
                    <a:pt x="1830069" y="521504"/>
                  </a:lnTo>
                  <a:lnTo>
                    <a:pt x="1835925" y="521504"/>
                  </a:lnTo>
                  <a:lnTo>
                    <a:pt x="1841781" y="521504"/>
                  </a:lnTo>
                  <a:lnTo>
                    <a:pt x="1847637" y="521504"/>
                  </a:lnTo>
                  <a:lnTo>
                    <a:pt x="1853493" y="521504"/>
                  </a:lnTo>
                  <a:lnTo>
                    <a:pt x="1859350" y="521504"/>
                  </a:lnTo>
                  <a:lnTo>
                    <a:pt x="1865206" y="521504"/>
                  </a:lnTo>
                  <a:lnTo>
                    <a:pt x="1871062" y="521504"/>
                  </a:lnTo>
                  <a:lnTo>
                    <a:pt x="1876918" y="521504"/>
                  </a:lnTo>
                  <a:lnTo>
                    <a:pt x="1882775" y="521504"/>
                  </a:lnTo>
                  <a:lnTo>
                    <a:pt x="1888631" y="521504"/>
                  </a:lnTo>
                  <a:lnTo>
                    <a:pt x="1894487" y="521504"/>
                  </a:lnTo>
                  <a:lnTo>
                    <a:pt x="1900343" y="521504"/>
                  </a:lnTo>
                  <a:lnTo>
                    <a:pt x="1906199" y="521504"/>
                  </a:lnTo>
                  <a:lnTo>
                    <a:pt x="1912056" y="508977"/>
                  </a:lnTo>
                  <a:lnTo>
                    <a:pt x="1912056" y="508777"/>
                  </a:lnTo>
                  <a:lnTo>
                    <a:pt x="1917912" y="476200"/>
                  </a:lnTo>
                  <a:lnTo>
                    <a:pt x="1917912" y="475884"/>
                  </a:lnTo>
                  <a:lnTo>
                    <a:pt x="1923768" y="432022"/>
                  </a:lnTo>
                  <a:lnTo>
                    <a:pt x="1923768" y="431635"/>
                  </a:lnTo>
                  <a:lnTo>
                    <a:pt x="1929624" y="382488"/>
                  </a:lnTo>
                  <a:lnTo>
                    <a:pt x="1929624" y="382137"/>
                  </a:lnTo>
                  <a:lnTo>
                    <a:pt x="1935481" y="331162"/>
                  </a:lnTo>
                  <a:lnTo>
                    <a:pt x="1935481" y="330693"/>
                  </a:lnTo>
                  <a:lnTo>
                    <a:pt x="1941337" y="279718"/>
                  </a:lnTo>
                  <a:lnTo>
                    <a:pt x="1941337" y="279249"/>
                  </a:lnTo>
                  <a:lnTo>
                    <a:pt x="1947193" y="228977"/>
                  </a:lnTo>
                  <a:lnTo>
                    <a:pt x="1947193" y="228508"/>
                  </a:lnTo>
                  <a:lnTo>
                    <a:pt x="1953049" y="179174"/>
                  </a:lnTo>
                  <a:lnTo>
                    <a:pt x="1953049" y="178822"/>
                  </a:lnTo>
                  <a:lnTo>
                    <a:pt x="1958905" y="138042"/>
                  </a:lnTo>
                  <a:lnTo>
                    <a:pt x="1958905" y="137691"/>
                  </a:lnTo>
                  <a:lnTo>
                    <a:pt x="1964762" y="103473"/>
                  </a:lnTo>
                  <a:lnTo>
                    <a:pt x="1964762" y="103239"/>
                  </a:lnTo>
                  <a:lnTo>
                    <a:pt x="1970618" y="75114"/>
                  </a:lnTo>
                  <a:lnTo>
                    <a:pt x="1976474" y="52732"/>
                  </a:lnTo>
                  <a:lnTo>
                    <a:pt x="1982330" y="35155"/>
                  </a:lnTo>
                  <a:lnTo>
                    <a:pt x="1988187" y="21327"/>
                  </a:lnTo>
                  <a:lnTo>
                    <a:pt x="1994043" y="10546"/>
                  </a:lnTo>
                  <a:lnTo>
                    <a:pt x="1999899" y="2226"/>
                  </a:lnTo>
                  <a:lnTo>
                    <a:pt x="2001656" y="117"/>
                  </a:lnTo>
                  <a:lnTo>
                    <a:pt x="2005755" y="4687"/>
                  </a:lnTo>
                  <a:lnTo>
                    <a:pt x="2011611" y="11366"/>
                  </a:lnTo>
                  <a:lnTo>
                    <a:pt x="2017468" y="22850"/>
                  </a:lnTo>
                  <a:lnTo>
                    <a:pt x="2023324" y="42069"/>
                  </a:lnTo>
                  <a:lnTo>
                    <a:pt x="2023324" y="42303"/>
                  </a:lnTo>
                  <a:lnTo>
                    <a:pt x="2029180" y="71482"/>
                  </a:lnTo>
                  <a:lnTo>
                    <a:pt x="2029180" y="71833"/>
                  </a:lnTo>
                  <a:lnTo>
                    <a:pt x="2035036" y="113199"/>
                  </a:lnTo>
                  <a:lnTo>
                    <a:pt x="2035036" y="113668"/>
                  </a:lnTo>
                  <a:lnTo>
                    <a:pt x="2040893" y="170385"/>
                  </a:lnTo>
                  <a:lnTo>
                    <a:pt x="2040893" y="170971"/>
                  </a:lnTo>
                  <a:lnTo>
                    <a:pt x="2046749" y="248312"/>
                  </a:lnTo>
                  <a:lnTo>
                    <a:pt x="2046749" y="249016"/>
                  </a:lnTo>
                  <a:lnTo>
                    <a:pt x="2052605" y="348505"/>
                  </a:lnTo>
                  <a:lnTo>
                    <a:pt x="2052605" y="349325"/>
                  </a:lnTo>
                  <a:lnTo>
                    <a:pt x="2058461" y="451732"/>
                  </a:lnTo>
                  <a:lnTo>
                    <a:pt x="2058461" y="452189"/>
                  </a:lnTo>
                  <a:lnTo>
                    <a:pt x="2064317" y="482774"/>
                  </a:lnTo>
                  <a:lnTo>
                    <a:pt x="2064317" y="482927"/>
                  </a:lnTo>
                  <a:lnTo>
                    <a:pt x="2070174" y="498207"/>
                  </a:lnTo>
                  <a:lnTo>
                    <a:pt x="2076030" y="507324"/>
                  </a:lnTo>
                  <a:lnTo>
                    <a:pt x="2081886" y="512844"/>
                  </a:lnTo>
                  <a:lnTo>
                    <a:pt x="2087742" y="516207"/>
                  </a:lnTo>
                  <a:lnTo>
                    <a:pt x="2093599" y="518258"/>
                  </a:lnTo>
                  <a:lnTo>
                    <a:pt x="2099455" y="522043"/>
                  </a:lnTo>
                  <a:lnTo>
                    <a:pt x="2105311" y="545772"/>
                  </a:lnTo>
                  <a:lnTo>
                    <a:pt x="2105311" y="546042"/>
                  </a:lnTo>
                  <a:lnTo>
                    <a:pt x="2111167" y="585088"/>
                  </a:lnTo>
                  <a:lnTo>
                    <a:pt x="2111167" y="585451"/>
                  </a:lnTo>
                  <a:lnTo>
                    <a:pt x="2117023" y="632114"/>
                  </a:lnTo>
                  <a:lnTo>
                    <a:pt x="2117023" y="632512"/>
                  </a:lnTo>
                  <a:lnTo>
                    <a:pt x="2122880" y="682866"/>
                  </a:lnTo>
                  <a:lnTo>
                    <a:pt x="2122880" y="683288"/>
                  </a:lnTo>
                  <a:lnTo>
                    <a:pt x="2128736" y="734474"/>
                  </a:lnTo>
                  <a:lnTo>
                    <a:pt x="2128736" y="734896"/>
                  </a:lnTo>
                  <a:lnTo>
                    <a:pt x="2134592" y="785718"/>
                  </a:lnTo>
                  <a:lnTo>
                    <a:pt x="2134592" y="786129"/>
                  </a:lnTo>
                  <a:lnTo>
                    <a:pt x="2140448" y="836084"/>
                  </a:lnTo>
                  <a:lnTo>
                    <a:pt x="2140448" y="836494"/>
                  </a:lnTo>
                  <a:lnTo>
                    <a:pt x="2146305" y="883872"/>
                  </a:lnTo>
                  <a:lnTo>
                    <a:pt x="2146305" y="884200"/>
                  </a:lnTo>
                  <a:lnTo>
                    <a:pt x="2152161" y="921101"/>
                  </a:lnTo>
                  <a:lnTo>
                    <a:pt x="2152161" y="921382"/>
                  </a:lnTo>
                  <a:lnTo>
                    <a:pt x="2158017" y="952975"/>
                  </a:lnTo>
                  <a:lnTo>
                    <a:pt x="2158017" y="953210"/>
                  </a:lnTo>
                  <a:lnTo>
                    <a:pt x="2163873" y="978533"/>
                  </a:lnTo>
                  <a:lnTo>
                    <a:pt x="2163873" y="978720"/>
                  </a:lnTo>
                  <a:lnTo>
                    <a:pt x="2169729" y="998560"/>
                  </a:lnTo>
                  <a:lnTo>
                    <a:pt x="2169729" y="998712"/>
                  </a:lnTo>
                  <a:lnTo>
                    <a:pt x="2175586" y="1014438"/>
                  </a:lnTo>
                  <a:lnTo>
                    <a:pt x="2181442" y="1026871"/>
                  </a:lnTo>
                  <a:lnTo>
                    <a:pt x="2187298" y="1036574"/>
                  </a:lnTo>
                  <a:lnTo>
                    <a:pt x="2192334" y="1043066"/>
                  </a:lnTo>
                  <a:lnTo>
                    <a:pt x="2193154" y="1042293"/>
                  </a:lnTo>
                  <a:lnTo>
                    <a:pt x="2199011" y="1035883"/>
                  </a:lnTo>
                  <a:lnTo>
                    <a:pt x="2204867" y="1027645"/>
                  </a:lnTo>
                  <a:lnTo>
                    <a:pt x="2210723" y="1013032"/>
                  </a:lnTo>
                  <a:lnTo>
                    <a:pt x="2210723" y="1012880"/>
                  </a:lnTo>
                  <a:lnTo>
                    <a:pt x="2216579" y="989478"/>
                  </a:lnTo>
                  <a:lnTo>
                    <a:pt x="2216579" y="989244"/>
                  </a:lnTo>
                  <a:lnTo>
                    <a:pt x="2222435" y="955213"/>
                  </a:lnTo>
                  <a:lnTo>
                    <a:pt x="2222435" y="954874"/>
                  </a:lnTo>
                  <a:lnTo>
                    <a:pt x="2228292" y="907156"/>
                  </a:lnTo>
                  <a:lnTo>
                    <a:pt x="2228292" y="906699"/>
                  </a:lnTo>
                  <a:lnTo>
                    <a:pt x="2234148" y="841627"/>
                  </a:lnTo>
                  <a:lnTo>
                    <a:pt x="2234148" y="841006"/>
                  </a:lnTo>
                  <a:lnTo>
                    <a:pt x="2240004" y="751829"/>
                  </a:lnTo>
                  <a:lnTo>
                    <a:pt x="2240004" y="750997"/>
                  </a:lnTo>
                  <a:lnTo>
                    <a:pt x="2245860" y="642426"/>
                  </a:lnTo>
                  <a:lnTo>
                    <a:pt x="2245860" y="641453"/>
                  </a:lnTo>
                  <a:lnTo>
                    <a:pt x="2251717" y="573545"/>
                  </a:lnTo>
                  <a:lnTo>
                    <a:pt x="2251717" y="573311"/>
                  </a:lnTo>
                  <a:lnTo>
                    <a:pt x="2257573" y="552229"/>
                  </a:lnTo>
                  <a:lnTo>
                    <a:pt x="2257573" y="552100"/>
                  </a:lnTo>
                  <a:lnTo>
                    <a:pt x="2263429" y="540124"/>
                  </a:lnTo>
                  <a:lnTo>
                    <a:pt x="2269285" y="532859"/>
                  </a:lnTo>
                  <a:lnTo>
                    <a:pt x="2275141" y="528476"/>
                  </a:lnTo>
                  <a:lnTo>
                    <a:pt x="2280998" y="525769"/>
                  </a:lnTo>
                  <a:lnTo>
                    <a:pt x="2286854" y="524117"/>
                  </a:lnTo>
                  <a:lnTo>
                    <a:pt x="2292710" y="523109"/>
                  </a:lnTo>
                  <a:lnTo>
                    <a:pt x="2298566" y="522488"/>
                  </a:lnTo>
                  <a:lnTo>
                    <a:pt x="2304422" y="522113"/>
                  </a:lnTo>
                  <a:lnTo>
                    <a:pt x="2304422" y="522101"/>
                  </a:lnTo>
                  <a:lnTo>
                    <a:pt x="2310279" y="521879"/>
                  </a:lnTo>
                  <a:lnTo>
                    <a:pt x="2316135" y="521726"/>
                  </a:lnTo>
                  <a:lnTo>
                    <a:pt x="2321523" y="521679"/>
                  </a:lnTo>
                  <a:lnTo>
                    <a:pt x="2321991" y="521691"/>
                  </a:lnTo>
                  <a:lnTo>
                    <a:pt x="2323514" y="521691"/>
                  </a:lnTo>
                  <a:lnTo>
                    <a:pt x="2327145" y="521679"/>
                  </a:lnTo>
                  <a:lnTo>
                    <a:pt x="2327847" y="521679"/>
                  </a:lnTo>
                  <a:lnTo>
                    <a:pt x="2328433" y="521691"/>
                  </a:lnTo>
                  <a:lnTo>
                    <a:pt x="2333469" y="521679"/>
                  </a:lnTo>
                  <a:lnTo>
                    <a:pt x="2333704" y="521679"/>
                  </a:lnTo>
                  <a:lnTo>
                    <a:pt x="2334523" y="521691"/>
                  </a:lnTo>
                  <a:lnTo>
                    <a:pt x="2339326" y="521668"/>
                  </a:lnTo>
                  <a:lnTo>
                    <a:pt x="2339560" y="521679"/>
                  </a:lnTo>
                  <a:lnTo>
                    <a:pt x="2341668" y="521691"/>
                  </a:lnTo>
                  <a:lnTo>
                    <a:pt x="2344830" y="521668"/>
                  </a:lnTo>
                  <a:lnTo>
                    <a:pt x="2345416" y="521668"/>
                  </a:lnTo>
                  <a:lnTo>
                    <a:pt x="2349164" y="521691"/>
                  </a:lnTo>
                  <a:lnTo>
                    <a:pt x="2351038" y="521668"/>
                  </a:lnTo>
                  <a:lnTo>
                    <a:pt x="2351272" y="521679"/>
                  </a:lnTo>
                  <a:lnTo>
                    <a:pt x="2352678" y="521691"/>
                  </a:lnTo>
                  <a:lnTo>
                    <a:pt x="2353381" y="521668"/>
                  </a:lnTo>
                  <a:lnTo>
                    <a:pt x="2357128" y="521679"/>
                  </a:lnTo>
                  <a:lnTo>
                    <a:pt x="2358534" y="521691"/>
                  </a:lnTo>
                  <a:lnTo>
                    <a:pt x="2362985" y="521679"/>
                  </a:lnTo>
                  <a:lnTo>
                    <a:pt x="2368607" y="521691"/>
                  </a:lnTo>
                  <a:lnTo>
                    <a:pt x="2368841" y="521668"/>
                  </a:lnTo>
                  <a:lnTo>
                    <a:pt x="2372823" y="521691"/>
                  </a:lnTo>
                  <a:lnTo>
                    <a:pt x="2374697" y="521679"/>
                  </a:lnTo>
                  <a:lnTo>
                    <a:pt x="2376805" y="521691"/>
                  </a:lnTo>
                  <a:lnTo>
                    <a:pt x="2380553" y="521679"/>
                  </a:lnTo>
                  <a:lnTo>
                    <a:pt x="2383013" y="521679"/>
                  </a:lnTo>
                  <a:lnTo>
                    <a:pt x="2386410" y="526414"/>
                  </a:lnTo>
                  <a:lnTo>
                    <a:pt x="2386410" y="526554"/>
                  </a:lnTo>
                  <a:lnTo>
                    <a:pt x="2392266" y="552803"/>
                  </a:lnTo>
                  <a:lnTo>
                    <a:pt x="2392266" y="553096"/>
                  </a:lnTo>
                  <a:lnTo>
                    <a:pt x="2398122" y="593583"/>
                  </a:lnTo>
                  <a:lnTo>
                    <a:pt x="2398122" y="593947"/>
                  </a:lnTo>
                  <a:lnTo>
                    <a:pt x="2403978" y="641629"/>
                  </a:lnTo>
                  <a:lnTo>
                    <a:pt x="2403978" y="642039"/>
                  </a:lnTo>
                  <a:lnTo>
                    <a:pt x="2409834" y="692581"/>
                  </a:lnTo>
                  <a:lnTo>
                    <a:pt x="2409834" y="692991"/>
                  </a:lnTo>
                  <a:lnTo>
                    <a:pt x="2415691" y="744118"/>
                  </a:lnTo>
                  <a:lnTo>
                    <a:pt x="2415691" y="744540"/>
                  </a:lnTo>
                  <a:lnTo>
                    <a:pt x="2421547" y="795199"/>
                  </a:lnTo>
                  <a:lnTo>
                    <a:pt x="2421547" y="795609"/>
                  </a:lnTo>
                  <a:lnTo>
                    <a:pt x="2427403" y="845353"/>
                  </a:lnTo>
                  <a:lnTo>
                    <a:pt x="2427403" y="845763"/>
                  </a:lnTo>
                  <a:lnTo>
                    <a:pt x="2433259" y="890961"/>
                  </a:lnTo>
                  <a:lnTo>
                    <a:pt x="2433259" y="891278"/>
                  </a:lnTo>
                  <a:lnTo>
                    <a:pt x="2439116" y="927288"/>
                  </a:lnTo>
                  <a:lnTo>
                    <a:pt x="2439116" y="927558"/>
                  </a:lnTo>
                  <a:lnTo>
                    <a:pt x="2444972" y="958014"/>
                  </a:lnTo>
                  <a:lnTo>
                    <a:pt x="2444972" y="958237"/>
                  </a:lnTo>
                  <a:lnTo>
                    <a:pt x="2450828" y="982517"/>
                  </a:lnTo>
                  <a:lnTo>
                    <a:pt x="2450828" y="982693"/>
                  </a:lnTo>
                  <a:lnTo>
                    <a:pt x="2456684" y="1001817"/>
                  </a:lnTo>
                  <a:lnTo>
                    <a:pt x="2456684" y="1001946"/>
                  </a:lnTo>
                  <a:lnTo>
                    <a:pt x="2462540" y="1016934"/>
                  </a:lnTo>
                  <a:lnTo>
                    <a:pt x="2468397" y="1028746"/>
                  </a:lnTo>
                  <a:lnTo>
                    <a:pt x="2474253" y="1037945"/>
                  </a:lnTo>
                  <a:lnTo>
                    <a:pt x="2478235" y="1042879"/>
                  </a:lnTo>
                  <a:lnTo>
                    <a:pt x="2480109" y="1040734"/>
                  </a:lnTo>
                  <a:lnTo>
                    <a:pt x="2485965" y="1034453"/>
                  </a:lnTo>
                  <a:lnTo>
                    <a:pt x="2491822" y="1025266"/>
                  </a:lnTo>
                  <a:lnTo>
                    <a:pt x="2497678" y="1009188"/>
                  </a:lnTo>
                  <a:lnTo>
                    <a:pt x="2497678" y="1009024"/>
                  </a:lnTo>
                  <a:lnTo>
                    <a:pt x="2503534" y="983806"/>
                  </a:lnTo>
                  <a:lnTo>
                    <a:pt x="2503534" y="983548"/>
                  </a:lnTo>
                  <a:lnTo>
                    <a:pt x="2509390" y="947010"/>
                  </a:lnTo>
                  <a:lnTo>
                    <a:pt x="2509390" y="946647"/>
                  </a:lnTo>
                  <a:lnTo>
                    <a:pt x="2515246" y="896094"/>
                  </a:lnTo>
                  <a:lnTo>
                    <a:pt x="2515246" y="895614"/>
                  </a:lnTo>
                  <a:lnTo>
                    <a:pt x="2521103" y="826745"/>
                  </a:lnTo>
                  <a:lnTo>
                    <a:pt x="2521103" y="826088"/>
                  </a:lnTo>
                  <a:lnTo>
                    <a:pt x="2526959" y="733208"/>
                  </a:lnTo>
                  <a:lnTo>
                    <a:pt x="2526959" y="732411"/>
                  </a:lnTo>
                  <a:lnTo>
                    <a:pt x="2532815" y="621567"/>
                  </a:lnTo>
                  <a:lnTo>
                    <a:pt x="2532815" y="620723"/>
                  </a:lnTo>
                  <a:lnTo>
                    <a:pt x="2538671" y="568740"/>
                  </a:lnTo>
                  <a:lnTo>
                    <a:pt x="2538671" y="568530"/>
                  </a:lnTo>
                  <a:lnTo>
                    <a:pt x="2544528" y="549628"/>
                  </a:lnTo>
                  <a:lnTo>
                    <a:pt x="2550384" y="538577"/>
                  </a:lnTo>
                  <a:lnTo>
                    <a:pt x="2556240" y="531921"/>
                  </a:lnTo>
                  <a:lnTo>
                    <a:pt x="2562096" y="527878"/>
                  </a:lnTo>
                  <a:lnTo>
                    <a:pt x="2567952" y="525406"/>
                  </a:lnTo>
                  <a:lnTo>
                    <a:pt x="2573809" y="523847"/>
                  </a:lnTo>
                  <a:lnTo>
                    <a:pt x="2579665" y="508426"/>
                  </a:lnTo>
                  <a:lnTo>
                    <a:pt x="2579665" y="508215"/>
                  </a:lnTo>
                  <a:lnTo>
                    <a:pt x="2585521" y="474255"/>
                  </a:lnTo>
                  <a:lnTo>
                    <a:pt x="2585521" y="473927"/>
                  </a:lnTo>
                  <a:lnTo>
                    <a:pt x="2591377" y="429221"/>
                  </a:lnTo>
                  <a:lnTo>
                    <a:pt x="2591377" y="428823"/>
                  </a:lnTo>
                  <a:lnTo>
                    <a:pt x="2597234" y="379324"/>
                  </a:lnTo>
                  <a:lnTo>
                    <a:pt x="2597234" y="378855"/>
                  </a:lnTo>
                  <a:lnTo>
                    <a:pt x="2603090" y="327880"/>
                  </a:lnTo>
                  <a:lnTo>
                    <a:pt x="2603090" y="327412"/>
                  </a:lnTo>
                  <a:lnTo>
                    <a:pt x="2608946" y="276319"/>
                  </a:lnTo>
                  <a:lnTo>
                    <a:pt x="2608946" y="275968"/>
                  </a:lnTo>
                  <a:lnTo>
                    <a:pt x="2614802" y="225696"/>
                  </a:lnTo>
                  <a:lnTo>
                    <a:pt x="2614802" y="225227"/>
                  </a:lnTo>
                  <a:lnTo>
                    <a:pt x="2620658" y="175893"/>
                  </a:lnTo>
                  <a:lnTo>
                    <a:pt x="2620658" y="175541"/>
                  </a:lnTo>
                  <a:lnTo>
                    <a:pt x="2626515" y="135347"/>
                  </a:lnTo>
                  <a:lnTo>
                    <a:pt x="2626515" y="134995"/>
                  </a:lnTo>
                  <a:lnTo>
                    <a:pt x="2632371" y="101246"/>
                  </a:lnTo>
                  <a:lnTo>
                    <a:pt x="2632371" y="100895"/>
                  </a:lnTo>
                  <a:lnTo>
                    <a:pt x="2638227" y="73591"/>
                  </a:lnTo>
                  <a:lnTo>
                    <a:pt x="2638227" y="73357"/>
                  </a:lnTo>
                  <a:lnTo>
                    <a:pt x="2644083" y="51443"/>
                  </a:lnTo>
                  <a:lnTo>
                    <a:pt x="2649940" y="34100"/>
                  </a:lnTo>
                  <a:lnTo>
                    <a:pt x="2655796" y="20390"/>
                  </a:lnTo>
                  <a:lnTo>
                    <a:pt x="2661652" y="9843"/>
                  </a:lnTo>
                  <a:lnTo>
                    <a:pt x="2667508" y="1523"/>
                  </a:lnTo>
                  <a:lnTo>
                    <a:pt x="2668914" y="0"/>
                  </a:lnTo>
                  <a:lnTo>
                    <a:pt x="2673364" y="4921"/>
                  </a:lnTo>
                  <a:lnTo>
                    <a:pt x="2679221" y="11718"/>
                  </a:lnTo>
                  <a:lnTo>
                    <a:pt x="2685077" y="23553"/>
                  </a:lnTo>
                  <a:lnTo>
                    <a:pt x="2690933" y="43358"/>
                  </a:lnTo>
                  <a:lnTo>
                    <a:pt x="2690933" y="43592"/>
                  </a:lnTo>
                  <a:lnTo>
                    <a:pt x="2696789" y="73474"/>
                  </a:lnTo>
                  <a:lnTo>
                    <a:pt x="2696789" y="73708"/>
                  </a:lnTo>
                  <a:lnTo>
                    <a:pt x="2702646" y="116129"/>
                  </a:lnTo>
                  <a:lnTo>
                    <a:pt x="2702646" y="116480"/>
                  </a:lnTo>
                  <a:lnTo>
                    <a:pt x="2708502" y="174487"/>
                  </a:lnTo>
                  <a:lnTo>
                    <a:pt x="2708502" y="175072"/>
                  </a:lnTo>
                  <a:lnTo>
                    <a:pt x="2714358" y="254172"/>
                  </a:lnTo>
                  <a:lnTo>
                    <a:pt x="2714358" y="254992"/>
                  </a:lnTo>
                  <a:lnTo>
                    <a:pt x="2720214" y="355887"/>
                  </a:lnTo>
                  <a:lnTo>
                    <a:pt x="2720214" y="356825"/>
                  </a:lnTo>
                  <a:lnTo>
                    <a:pt x="2726070" y="455400"/>
                  </a:lnTo>
                  <a:lnTo>
                    <a:pt x="2726070" y="455798"/>
                  </a:lnTo>
                  <a:lnTo>
                    <a:pt x="2731927" y="484298"/>
                  </a:lnTo>
                  <a:lnTo>
                    <a:pt x="2731927" y="484450"/>
                  </a:lnTo>
                  <a:lnTo>
                    <a:pt x="2737783" y="499086"/>
                  </a:lnTo>
                  <a:lnTo>
                    <a:pt x="2743639" y="507805"/>
                  </a:lnTo>
                  <a:lnTo>
                    <a:pt x="2749495" y="513125"/>
                  </a:lnTo>
                  <a:lnTo>
                    <a:pt x="2755352" y="516383"/>
                  </a:lnTo>
                  <a:lnTo>
                    <a:pt x="2761208" y="518363"/>
                  </a:lnTo>
                  <a:lnTo>
                    <a:pt x="2767064" y="519582"/>
                  </a:lnTo>
                  <a:lnTo>
                    <a:pt x="2767064" y="519593"/>
                  </a:lnTo>
                  <a:lnTo>
                    <a:pt x="2772920" y="520332"/>
                  </a:lnTo>
                  <a:lnTo>
                    <a:pt x="2778776" y="520789"/>
                  </a:lnTo>
                  <a:lnTo>
                    <a:pt x="2784633" y="521070"/>
                  </a:lnTo>
                  <a:lnTo>
                    <a:pt x="2790489" y="521234"/>
                  </a:lnTo>
                  <a:lnTo>
                    <a:pt x="2795408" y="521328"/>
                  </a:lnTo>
                  <a:lnTo>
                    <a:pt x="2796345" y="521316"/>
                  </a:lnTo>
                  <a:lnTo>
                    <a:pt x="2797165" y="521316"/>
                  </a:lnTo>
                  <a:lnTo>
                    <a:pt x="2801967" y="521328"/>
                  </a:lnTo>
                  <a:lnTo>
                    <a:pt x="2802201" y="521328"/>
                  </a:lnTo>
                  <a:lnTo>
                    <a:pt x="2802436" y="521328"/>
                  </a:lnTo>
                  <a:lnTo>
                    <a:pt x="2807121" y="521340"/>
                  </a:lnTo>
                  <a:lnTo>
                    <a:pt x="2808058" y="521328"/>
                  </a:lnTo>
                  <a:lnTo>
                    <a:pt x="2811103" y="521328"/>
                  </a:lnTo>
                  <a:lnTo>
                    <a:pt x="2813914" y="521340"/>
                  </a:lnTo>
                  <a:lnTo>
                    <a:pt x="2814148" y="521328"/>
                  </a:lnTo>
                  <a:lnTo>
                    <a:pt x="2818716" y="521340"/>
                  </a:lnTo>
                  <a:lnTo>
                    <a:pt x="2819770" y="521340"/>
                  </a:lnTo>
                  <a:lnTo>
                    <a:pt x="2821878" y="521328"/>
                  </a:lnTo>
                  <a:lnTo>
                    <a:pt x="2823986" y="521340"/>
                  </a:lnTo>
                  <a:lnTo>
                    <a:pt x="2825626" y="521328"/>
                  </a:lnTo>
                  <a:lnTo>
                    <a:pt x="2829960" y="521351"/>
                  </a:lnTo>
                  <a:lnTo>
                    <a:pt x="2831482" y="521340"/>
                  </a:lnTo>
                  <a:lnTo>
                    <a:pt x="2835113" y="521328"/>
                  </a:lnTo>
                  <a:lnTo>
                    <a:pt x="2837339" y="521328"/>
                  </a:lnTo>
                  <a:lnTo>
                    <a:pt x="2841672" y="521340"/>
                  </a:lnTo>
                  <a:lnTo>
                    <a:pt x="2842843" y="521328"/>
                  </a:lnTo>
                  <a:lnTo>
                    <a:pt x="2843195" y="521340"/>
                  </a:lnTo>
                  <a:lnTo>
                    <a:pt x="2845069" y="521328"/>
                  </a:lnTo>
                  <a:lnTo>
                    <a:pt x="2849051" y="521328"/>
                  </a:lnTo>
                  <a:lnTo>
                    <a:pt x="2849402" y="521328"/>
                  </a:lnTo>
                  <a:lnTo>
                    <a:pt x="2853385" y="521351"/>
                  </a:lnTo>
                  <a:lnTo>
                    <a:pt x="2854907" y="521340"/>
                  </a:lnTo>
                  <a:lnTo>
                    <a:pt x="2859827" y="521328"/>
                  </a:lnTo>
                  <a:lnTo>
                    <a:pt x="2860764" y="521340"/>
                  </a:lnTo>
                  <a:lnTo>
                    <a:pt x="2866620" y="521328"/>
                  </a:lnTo>
                  <a:lnTo>
                    <a:pt x="2870953" y="521328"/>
                  </a:lnTo>
                  <a:lnTo>
                    <a:pt x="2872476" y="521340"/>
                  </a:lnTo>
                  <a:lnTo>
                    <a:pt x="2878332" y="521328"/>
                  </a:lnTo>
                  <a:lnTo>
                    <a:pt x="2884188" y="521328"/>
                  </a:lnTo>
                  <a:lnTo>
                    <a:pt x="2890045" y="521328"/>
                  </a:lnTo>
                  <a:lnTo>
                    <a:pt x="2895901" y="521328"/>
                  </a:lnTo>
                  <a:lnTo>
                    <a:pt x="2901757" y="521328"/>
                  </a:lnTo>
                  <a:lnTo>
                    <a:pt x="2907613" y="521328"/>
                  </a:lnTo>
                  <a:lnTo>
                    <a:pt x="2913469" y="521328"/>
                  </a:lnTo>
                  <a:lnTo>
                    <a:pt x="2919326" y="521328"/>
                  </a:lnTo>
                  <a:lnTo>
                    <a:pt x="2925182" y="521328"/>
                  </a:lnTo>
                  <a:lnTo>
                    <a:pt x="2931038" y="521328"/>
                  </a:lnTo>
                  <a:lnTo>
                    <a:pt x="2936894" y="521328"/>
                  </a:lnTo>
                  <a:lnTo>
                    <a:pt x="2942751" y="521328"/>
                  </a:lnTo>
                  <a:lnTo>
                    <a:pt x="2948607" y="521328"/>
                  </a:lnTo>
                  <a:lnTo>
                    <a:pt x="2954463" y="521328"/>
                  </a:lnTo>
                  <a:lnTo>
                    <a:pt x="2960319" y="521328"/>
                  </a:lnTo>
                  <a:lnTo>
                    <a:pt x="2966175" y="521328"/>
                  </a:lnTo>
                  <a:lnTo>
                    <a:pt x="2972032" y="521328"/>
                  </a:lnTo>
                  <a:lnTo>
                    <a:pt x="2977654" y="521328"/>
                  </a:lnTo>
                  <a:lnTo>
                    <a:pt x="2977888" y="521328"/>
                  </a:lnTo>
                  <a:lnTo>
                    <a:pt x="2983393" y="521328"/>
                  </a:lnTo>
                  <a:lnTo>
                    <a:pt x="2983744" y="521328"/>
                  </a:lnTo>
                  <a:lnTo>
                    <a:pt x="2986438" y="521328"/>
                  </a:lnTo>
                  <a:lnTo>
                    <a:pt x="2989600" y="521328"/>
                  </a:lnTo>
                  <a:lnTo>
                    <a:pt x="2995457" y="521328"/>
                  </a:lnTo>
                  <a:lnTo>
                    <a:pt x="2997565" y="521328"/>
                  </a:lnTo>
                  <a:lnTo>
                    <a:pt x="3001313" y="521328"/>
                  </a:lnTo>
                  <a:lnTo>
                    <a:pt x="3007169" y="521328"/>
                  </a:lnTo>
                  <a:lnTo>
                    <a:pt x="3013025" y="521328"/>
                  </a:lnTo>
                  <a:lnTo>
                    <a:pt x="3018881" y="521328"/>
                  </a:lnTo>
                  <a:lnTo>
                    <a:pt x="3024738" y="521328"/>
                  </a:lnTo>
                  <a:lnTo>
                    <a:pt x="3030594" y="521328"/>
                  </a:lnTo>
                  <a:lnTo>
                    <a:pt x="3036450" y="521328"/>
                  </a:lnTo>
                  <a:lnTo>
                    <a:pt x="3042306" y="521328"/>
                  </a:lnTo>
                  <a:lnTo>
                    <a:pt x="3048163" y="521328"/>
                  </a:lnTo>
                  <a:lnTo>
                    <a:pt x="3054019" y="521328"/>
                  </a:lnTo>
                  <a:lnTo>
                    <a:pt x="3059875" y="521328"/>
                  </a:lnTo>
                  <a:lnTo>
                    <a:pt x="3065731" y="521328"/>
                  </a:lnTo>
                  <a:lnTo>
                    <a:pt x="3071587" y="521328"/>
                  </a:lnTo>
                  <a:lnTo>
                    <a:pt x="3077444" y="521328"/>
                  </a:lnTo>
                  <a:lnTo>
                    <a:pt x="3083300" y="521328"/>
                  </a:lnTo>
                  <a:lnTo>
                    <a:pt x="3089156" y="521328"/>
                  </a:lnTo>
                  <a:lnTo>
                    <a:pt x="3095012" y="521328"/>
                  </a:lnTo>
                  <a:lnTo>
                    <a:pt x="3100869" y="521328"/>
                  </a:lnTo>
                  <a:lnTo>
                    <a:pt x="3106725" y="521328"/>
                  </a:lnTo>
                  <a:lnTo>
                    <a:pt x="3112581" y="521328"/>
                  </a:lnTo>
                  <a:lnTo>
                    <a:pt x="3118437" y="521328"/>
                  </a:lnTo>
                  <a:lnTo>
                    <a:pt x="3124293" y="521328"/>
                  </a:lnTo>
                  <a:lnTo>
                    <a:pt x="3130150" y="521328"/>
                  </a:lnTo>
                  <a:lnTo>
                    <a:pt x="3136006" y="521328"/>
                  </a:lnTo>
                  <a:lnTo>
                    <a:pt x="3141862" y="521328"/>
                  </a:lnTo>
                  <a:lnTo>
                    <a:pt x="3147718" y="521328"/>
                  </a:lnTo>
                  <a:lnTo>
                    <a:pt x="3153575" y="521328"/>
                  </a:lnTo>
                  <a:lnTo>
                    <a:pt x="3159431" y="521328"/>
                  </a:lnTo>
                  <a:lnTo>
                    <a:pt x="3165287" y="521328"/>
                  </a:lnTo>
                  <a:lnTo>
                    <a:pt x="3171143" y="521328"/>
                  </a:lnTo>
                  <a:lnTo>
                    <a:pt x="3176999" y="521328"/>
                  </a:lnTo>
                  <a:lnTo>
                    <a:pt x="3182856" y="521328"/>
                  </a:lnTo>
                  <a:lnTo>
                    <a:pt x="3188712" y="521328"/>
                  </a:lnTo>
                  <a:lnTo>
                    <a:pt x="3194568" y="521328"/>
                  </a:lnTo>
                  <a:lnTo>
                    <a:pt x="3200424" y="521328"/>
                  </a:lnTo>
                  <a:lnTo>
                    <a:pt x="3206281" y="521328"/>
                  </a:lnTo>
                  <a:lnTo>
                    <a:pt x="3212137" y="521328"/>
                  </a:lnTo>
                  <a:lnTo>
                    <a:pt x="3217993" y="521328"/>
                  </a:lnTo>
                  <a:lnTo>
                    <a:pt x="3223849" y="521328"/>
                  </a:lnTo>
                  <a:lnTo>
                    <a:pt x="3229705" y="521328"/>
                  </a:lnTo>
                  <a:lnTo>
                    <a:pt x="3235562" y="521328"/>
                  </a:lnTo>
                  <a:lnTo>
                    <a:pt x="3241418" y="521328"/>
                  </a:lnTo>
                  <a:lnTo>
                    <a:pt x="3247274" y="521328"/>
                  </a:lnTo>
                  <a:lnTo>
                    <a:pt x="3253130" y="521328"/>
                  </a:lnTo>
                  <a:lnTo>
                    <a:pt x="3258987" y="521328"/>
                  </a:lnTo>
                  <a:lnTo>
                    <a:pt x="3264843" y="521328"/>
                  </a:lnTo>
                  <a:lnTo>
                    <a:pt x="3270699" y="521328"/>
                  </a:lnTo>
                  <a:lnTo>
                    <a:pt x="3276555" y="521328"/>
                  </a:lnTo>
                  <a:lnTo>
                    <a:pt x="3282411" y="521328"/>
                  </a:lnTo>
                  <a:lnTo>
                    <a:pt x="3288268" y="521328"/>
                  </a:lnTo>
                  <a:lnTo>
                    <a:pt x="3294124" y="521328"/>
                  </a:lnTo>
                  <a:lnTo>
                    <a:pt x="3299980" y="521328"/>
                  </a:lnTo>
                  <a:lnTo>
                    <a:pt x="3305836" y="521328"/>
                  </a:lnTo>
                  <a:lnTo>
                    <a:pt x="3311693" y="521328"/>
                  </a:lnTo>
                  <a:lnTo>
                    <a:pt x="3317549" y="521328"/>
                  </a:lnTo>
                  <a:lnTo>
                    <a:pt x="3323405" y="521328"/>
                  </a:lnTo>
                  <a:lnTo>
                    <a:pt x="3329261" y="521328"/>
                  </a:lnTo>
                  <a:lnTo>
                    <a:pt x="3335117" y="521328"/>
                  </a:lnTo>
                  <a:lnTo>
                    <a:pt x="3340974" y="521328"/>
                  </a:lnTo>
                  <a:lnTo>
                    <a:pt x="3346830" y="521328"/>
                  </a:lnTo>
                  <a:lnTo>
                    <a:pt x="3352686" y="521328"/>
                  </a:lnTo>
                  <a:lnTo>
                    <a:pt x="3358542" y="521328"/>
                  </a:lnTo>
                  <a:lnTo>
                    <a:pt x="3364399" y="521328"/>
                  </a:lnTo>
                  <a:lnTo>
                    <a:pt x="3370255" y="521328"/>
                  </a:lnTo>
                  <a:lnTo>
                    <a:pt x="3376111" y="521328"/>
                  </a:lnTo>
                  <a:lnTo>
                    <a:pt x="3381967" y="521328"/>
                  </a:lnTo>
                  <a:lnTo>
                    <a:pt x="3387823" y="521328"/>
                  </a:lnTo>
                  <a:lnTo>
                    <a:pt x="3393680" y="521328"/>
                  </a:lnTo>
                  <a:lnTo>
                    <a:pt x="3399536" y="521328"/>
                  </a:lnTo>
                  <a:lnTo>
                    <a:pt x="3405392" y="521328"/>
                  </a:lnTo>
                  <a:lnTo>
                    <a:pt x="3411248" y="521328"/>
                  </a:lnTo>
                  <a:lnTo>
                    <a:pt x="3417105" y="521328"/>
                  </a:lnTo>
                  <a:lnTo>
                    <a:pt x="3422961" y="521328"/>
                  </a:lnTo>
                  <a:lnTo>
                    <a:pt x="3428817" y="521328"/>
                  </a:lnTo>
                  <a:lnTo>
                    <a:pt x="3434673" y="521328"/>
                  </a:lnTo>
                  <a:lnTo>
                    <a:pt x="3440529" y="521328"/>
                  </a:lnTo>
                  <a:lnTo>
                    <a:pt x="3446386" y="521328"/>
                  </a:lnTo>
                  <a:lnTo>
                    <a:pt x="3452242" y="521328"/>
                  </a:lnTo>
                  <a:lnTo>
                    <a:pt x="3458098" y="521328"/>
                  </a:lnTo>
                  <a:lnTo>
                    <a:pt x="3463954" y="521328"/>
                  </a:lnTo>
                  <a:lnTo>
                    <a:pt x="3469810" y="521328"/>
                  </a:lnTo>
                  <a:lnTo>
                    <a:pt x="3475667" y="521328"/>
                  </a:lnTo>
                  <a:lnTo>
                    <a:pt x="3481523" y="521328"/>
                  </a:lnTo>
                  <a:lnTo>
                    <a:pt x="3487379" y="521328"/>
                  </a:lnTo>
                  <a:lnTo>
                    <a:pt x="3493235" y="521328"/>
                  </a:lnTo>
                  <a:lnTo>
                    <a:pt x="3499092" y="521328"/>
                  </a:lnTo>
                  <a:lnTo>
                    <a:pt x="3504948" y="521328"/>
                  </a:lnTo>
                  <a:lnTo>
                    <a:pt x="3510804" y="521328"/>
                  </a:lnTo>
                  <a:lnTo>
                    <a:pt x="3516660" y="521328"/>
                  </a:lnTo>
                  <a:lnTo>
                    <a:pt x="3522516" y="521328"/>
                  </a:lnTo>
                  <a:lnTo>
                    <a:pt x="3528373" y="521328"/>
                  </a:lnTo>
                  <a:lnTo>
                    <a:pt x="3534229" y="521328"/>
                  </a:lnTo>
                  <a:lnTo>
                    <a:pt x="3540085" y="521328"/>
                  </a:lnTo>
                  <a:lnTo>
                    <a:pt x="3545941" y="521328"/>
                  </a:lnTo>
                  <a:lnTo>
                    <a:pt x="3551798" y="521328"/>
                  </a:lnTo>
                  <a:lnTo>
                    <a:pt x="3557654" y="521328"/>
                  </a:lnTo>
                  <a:lnTo>
                    <a:pt x="3563510" y="521328"/>
                  </a:lnTo>
                  <a:lnTo>
                    <a:pt x="3569366" y="521328"/>
                  </a:lnTo>
                  <a:lnTo>
                    <a:pt x="3575222" y="521328"/>
                  </a:lnTo>
                  <a:lnTo>
                    <a:pt x="3581079" y="521328"/>
                  </a:lnTo>
                  <a:lnTo>
                    <a:pt x="3586935" y="521328"/>
                  </a:lnTo>
                  <a:lnTo>
                    <a:pt x="3592791" y="521328"/>
                  </a:lnTo>
                  <a:lnTo>
                    <a:pt x="3598647" y="521328"/>
                  </a:lnTo>
                  <a:lnTo>
                    <a:pt x="3604504" y="521328"/>
                  </a:lnTo>
                  <a:lnTo>
                    <a:pt x="3610360" y="521328"/>
                  </a:lnTo>
                  <a:lnTo>
                    <a:pt x="3616216" y="521328"/>
                  </a:lnTo>
                  <a:lnTo>
                    <a:pt x="3622072" y="521328"/>
                  </a:lnTo>
                  <a:lnTo>
                    <a:pt x="3627928" y="521328"/>
                  </a:lnTo>
                  <a:lnTo>
                    <a:pt x="3633785" y="521328"/>
                  </a:lnTo>
                  <a:lnTo>
                    <a:pt x="3639641" y="521328"/>
                  </a:lnTo>
                  <a:lnTo>
                    <a:pt x="3645497" y="521328"/>
                  </a:lnTo>
                  <a:lnTo>
                    <a:pt x="3651353" y="521328"/>
                  </a:lnTo>
                  <a:lnTo>
                    <a:pt x="3657210" y="521328"/>
                  </a:lnTo>
                  <a:lnTo>
                    <a:pt x="3663066" y="521328"/>
                  </a:lnTo>
                  <a:lnTo>
                    <a:pt x="3668922" y="521328"/>
                  </a:lnTo>
                  <a:lnTo>
                    <a:pt x="3674778" y="521328"/>
                  </a:lnTo>
                  <a:lnTo>
                    <a:pt x="3680634" y="521328"/>
                  </a:lnTo>
                  <a:lnTo>
                    <a:pt x="3686491" y="521328"/>
                  </a:lnTo>
                  <a:lnTo>
                    <a:pt x="3692347" y="521328"/>
                  </a:lnTo>
                  <a:lnTo>
                    <a:pt x="3698203" y="521328"/>
                  </a:lnTo>
                  <a:lnTo>
                    <a:pt x="3704059" y="521328"/>
                  </a:lnTo>
                  <a:lnTo>
                    <a:pt x="3709916" y="521328"/>
                  </a:lnTo>
                  <a:lnTo>
                    <a:pt x="3715772" y="521328"/>
                  </a:lnTo>
                  <a:lnTo>
                    <a:pt x="3721628" y="521328"/>
                  </a:lnTo>
                  <a:lnTo>
                    <a:pt x="3727484" y="521328"/>
                  </a:lnTo>
                  <a:lnTo>
                    <a:pt x="3733340" y="521328"/>
                  </a:lnTo>
                  <a:lnTo>
                    <a:pt x="3739197" y="521328"/>
                  </a:lnTo>
                  <a:lnTo>
                    <a:pt x="3745053" y="521328"/>
                  </a:lnTo>
                  <a:lnTo>
                    <a:pt x="3750909" y="521328"/>
                  </a:lnTo>
                  <a:lnTo>
                    <a:pt x="3756765" y="521328"/>
                  </a:lnTo>
                  <a:lnTo>
                    <a:pt x="3762622" y="521328"/>
                  </a:lnTo>
                  <a:lnTo>
                    <a:pt x="3768478" y="521328"/>
                  </a:lnTo>
                  <a:lnTo>
                    <a:pt x="3774334" y="521328"/>
                  </a:lnTo>
                  <a:lnTo>
                    <a:pt x="3780190" y="521328"/>
                  </a:lnTo>
                  <a:lnTo>
                    <a:pt x="3786046" y="521328"/>
                  </a:lnTo>
                  <a:lnTo>
                    <a:pt x="3791903" y="521328"/>
                  </a:lnTo>
                  <a:lnTo>
                    <a:pt x="3797759" y="521328"/>
                  </a:lnTo>
                  <a:lnTo>
                    <a:pt x="3803615" y="521328"/>
                  </a:lnTo>
                  <a:lnTo>
                    <a:pt x="3809471" y="521328"/>
                  </a:lnTo>
                  <a:lnTo>
                    <a:pt x="3812399" y="521328"/>
                  </a:lnTo>
                </a:path>
              </a:pathLst>
            </a:custGeom>
            <a:ln w="2343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167036" y="4035814"/>
              <a:ext cx="3812540" cy="977900"/>
            </a:xfrm>
            <a:custGeom>
              <a:avLst/>
              <a:gdLst/>
              <a:ahLst/>
              <a:cxnLst/>
              <a:rect l="l" t="t" r="r" b="b"/>
              <a:pathLst>
                <a:path w="3812540" h="977900">
                  <a:moveTo>
                    <a:pt x="0" y="488809"/>
                  </a:moveTo>
                  <a:lnTo>
                    <a:pt x="2904" y="488809"/>
                  </a:lnTo>
                  <a:lnTo>
                    <a:pt x="3478" y="488809"/>
                  </a:lnTo>
                  <a:lnTo>
                    <a:pt x="8772" y="488809"/>
                  </a:lnTo>
                  <a:lnTo>
                    <a:pt x="14628" y="488809"/>
                  </a:lnTo>
                  <a:lnTo>
                    <a:pt x="20496" y="488809"/>
                  </a:lnTo>
                  <a:lnTo>
                    <a:pt x="26306" y="488809"/>
                  </a:lnTo>
                  <a:lnTo>
                    <a:pt x="32162" y="488809"/>
                  </a:lnTo>
                  <a:lnTo>
                    <a:pt x="38030" y="488809"/>
                  </a:lnTo>
                  <a:lnTo>
                    <a:pt x="43886" y="488809"/>
                  </a:lnTo>
                  <a:lnTo>
                    <a:pt x="49754" y="488809"/>
                  </a:lnTo>
                  <a:lnTo>
                    <a:pt x="55610" y="488809"/>
                  </a:lnTo>
                  <a:lnTo>
                    <a:pt x="61478" y="488809"/>
                  </a:lnTo>
                  <a:lnTo>
                    <a:pt x="67334" y="488809"/>
                  </a:lnTo>
                  <a:lnTo>
                    <a:pt x="73202" y="488809"/>
                  </a:lnTo>
                  <a:lnTo>
                    <a:pt x="79012" y="488809"/>
                  </a:lnTo>
                  <a:lnTo>
                    <a:pt x="84868" y="488809"/>
                  </a:lnTo>
                  <a:lnTo>
                    <a:pt x="90736" y="488809"/>
                  </a:lnTo>
                  <a:lnTo>
                    <a:pt x="96545" y="488809"/>
                  </a:lnTo>
                  <a:lnTo>
                    <a:pt x="102413" y="488809"/>
                  </a:lnTo>
                  <a:lnTo>
                    <a:pt x="108269" y="488809"/>
                  </a:lnTo>
                  <a:lnTo>
                    <a:pt x="114044" y="488809"/>
                  </a:lnTo>
                  <a:lnTo>
                    <a:pt x="114184" y="488809"/>
                  </a:lnTo>
                  <a:lnTo>
                    <a:pt x="119666" y="488809"/>
                  </a:lnTo>
                  <a:lnTo>
                    <a:pt x="120040" y="488809"/>
                  </a:lnTo>
                  <a:lnTo>
                    <a:pt x="125194" y="488809"/>
                  </a:lnTo>
                  <a:lnTo>
                    <a:pt x="125908" y="488809"/>
                  </a:lnTo>
                  <a:lnTo>
                    <a:pt x="131237" y="488809"/>
                  </a:lnTo>
                  <a:lnTo>
                    <a:pt x="131718" y="488809"/>
                  </a:lnTo>
                  <a:lnTo>
                    <a:pt x="136145" y="488809"/>
                  </a:lnTo>
                  <a:lnTo>
                    <a:pt x="137574" y="488809"/>
                  </a:lnTo>
                  <a:lnTo>
                    <a:pt x="141252" y="488809"/>
                  </a:lnTo>
                  <a:lnTo>
                    <a:pt x="143442" y="488809"/>
                  </a:lnTo>
                  <a:lnTo>
                    <a:pt x="145011" y="488809"/>
                  </a:lnTo>
                  <a:lnTo>
                    <a:pt x="149298" y="488809"/>
                  </a:lnTo>
                  <a:lnTo>
                    <a:pt x="150727" y="488809"/>
                  </a:lnTo>
                  <a:lnTo>
                    <a:pt x="155166" y="488809"/>
                  </a:lnTo>
                  <a:lnTo>
                    <a:pt x="161022" y="488809"/>
                  </a:lnTo>
                  <a:lnTo>
                    <a:pt x="162931" y="488809"/>
                  </a:lnTo>
                  <a:lnTo>
                    <a:pt x="166890" y="488809"/>
                  </a:lnTo>
                  <a:lnTo>
                    <a:pt x="172746" y="488809"/>
                  </a:lnTo>
                  <a:lnTo>
                    <a:pt x="178614" y="488809"/>
                  </a:lnTo>
                  <a:lnTo>
                    <a:pt x="184424" y="488809"/>
                  </a:lnTo>
                  <a:lnTo>
                    <a:pt x="190292" y="488809"/>
                  </a:lnTo>
                  <a:lnTo>
                    <a:pt x="196148" y="488809"/>
                  </a:lnTo>
                  <a:lnTo>
                    <a:pt x="202004" y="488809"/>
                  </a:lnTo>
                  <a:lnTo>
                    <a:pt x="207872" y="488809"/>
                  </a:lnTo>
                  <a:lnTo>
                    <a:pt x="213728" y="488809"/>
                  </a:lnTo>
                  <a:lnTo>
                    <a:pt x="219596" y="488809"/>
                  </a:lnTo>
                  <a:lnTo>
                    <a:pt x="225452" y="488809"/>
                  </a:lnTo>
                  <a:lnTo>
                    <a:pt x="231320" y="488809"/>
                  </a:lnTo>
                  <a:lnTo>
                    <a:pt x="237130" y="488809"/>
                  </a:lnTo>
                  <a:lnTo>
                    <a:pt x="242998" y="488809"/>
                  </a:lnTo>
                  <a:lnTo>
                    <a:pt x="248854" y="488809"/>
                  </a:lnTo>
                  <a:lnTo>
                    <a:pt x="254710" y="488809"/>
                  </a:lnTo>
                  <a:lnTo>
                    <a:pt x="260578" y="488809"/>
                  </a:lnTo>
                  <a:lnTo>
                    <a:pt x="266434" y="488809"/>
                  </a:lnTo>
                  <a:lnTo>
                    <a:pt x="272302" y="488809"/>
                  </a:lnTo>
                  <a:lnTo>
                    <a:pt x="278158" y="488809"/>
                  </a:lnTo>
                  <a:lnTo>
                    <a:pt x="284026" y="488809"/>
                  </a:lnTo>
                  <a:lnTo>
                    <a:pt x="289836" y="488809"/>
                  </a:lnTo>
                  <a:lnTo>
                    <a:pt x="295704" y="488809"/>
                  </a:lnTo>
                  <a:lnTo>
                    <a:pt x="301560" y="488809"/>
                  </a:lnTo>
                  <a:lnTo>
                    <a:pt x="307428" y="488809"/>
                  </a:lnTo>
                  <a:lnTo>
                    <a:pt x="313284" y="488809"/>
                  </a:lnTo>
                  <a:lnTo>
                    <a:pt x="319140" y="488809"/>
                  </a:lnTo>
                  <a:lnTo>
                    <a:pt x="325008" y="488809"/>
                  </a:lnTo>
                  <a:lnTo>
                    <a:pt x="330864" y="488809"/>
                  </a:lnTo>
                  <a:lnTo>
                    <a:pt x="336732" y="488809"/>
                  </a:lnTo>
                  <a:lnTo>
                    <a:pt x="342542" y="488809"/>
                  </a:lnTo>
                  <a:lnTo>
                    <a:pt x="348410" y="488809"/>
                  </a:lnTo>
                  <a:lnTo>
                    <a:pt x="354266" y="488809"/>
                  </a:lnTo>
                  <a:lnTo>
                    <a:pt x="360134" y="488809"/>
                  </a:lnTo>
                  <a:lnTo>
                    <a:pt x="365990" y="488809"/>
                  </a:lnTo>
                  <a:lnTo>
                    <a:pt x="371846" y="488809"/>
                  </a:lnTo>
                  <a:lnTo>
                    <a:pt x="377714" y="488809"/>
                  </a:lnTo>
                  <a:lnTo>
                    <a:pt x="383570" y="488809"/>
                  </a:lnTo>
                  <a:lnTo>
                    <a:pt x="389438" y="488809"/>
                  </a:lnTo>
                  <a:lnTo>
                    <a:pt x="395248" y="488809"/>
                  </a:lnTo>
                  <a:lnTo>
                    <a:pt x="401116" y="488809"/>
                  </a:lnTo>
                  <a:lnTo>
                    <a:pt x="406972" y="488809"/>
                  </a:lnTo>
                  <a:lnTo>
                    <a:pt x="412840" y="488809"/>
                  </a:lnTo>
                  <a:lnTo>
                    <a:pt x="418696" y="488809"/>
                  </a:lnTo>
                  <a:lnTo>
                    <a:pt x="424564" y="488809"/>
                  </a:lnTo>
                  <a:lnTo>
                    <a:pt x="430420" y="488809"/>
                  </a:lnTo>
                  <a:lnTo>
                    <a:pt x="436276" y="488809"/>
                  </a:lnTo>
                  <a:lnTo>
                    <a:pt x="442144" y="488809"/>
                  </a:lnTo>
                  <a:lnTo>
                    <a:pt x="447954" y="488809"/>
                  </a:lnTo>
                  <a:lnTo>
                    <a:pt x="453821" y="488809"/>
                  </a:lnTo>
                  <a:lnTo>
                    <a:pt x="459678" y="488809"/>
                  </a:lnTo>
                  <a:lnTo>
                    <a:pt x="465546" y="488809"/>
                  </a:lnTo>
                  <a:lnTo>
                    <a:pt x="471402" y="488809"/>
                  </a:lnTo>
                  <a:lnTo>
                    <a:pt x="477270" y="488809"/>
                  </a:lnTo>
                  <a:lnTo>
                    <a:pt x="483126" y="488809"/>
                  </a:lnTo>
                  <a:lnTo>
                    <a:pt x="488982" y="488809"/>
                  </a:lnTo>
                  <a:lnTo>
                    <a:pt x="494850" y="488809"/>
                  </a:lnTo>
                  <a:lnTo>
                    <a:pt x="500660" y="488809"/>
                  </a:lnTo>
                  <a:lnTo>
                    <a:pt x="506527" y="488809"/>
                  </a:lnTo>
                  <a:lnTo>
                    <a:pt x="512384" y="488809"/>
                  </a:lnTo>
                  <a:lnTo>
                    <a:pt x="518252" y="488809"/>
                  </a:lnTo>
                  <a:lnTo>
                    <a:pt x="524108" y="488809"/>
                  </a:lnTo>
                  <a:lnTo>
                    <a:pt x="529976" y="488809"/>
                  </a:lnTo>
                  <a:lnTo>
                    <a:pt x="535844" y="488809"/>
                  </a:lnTo>
                  <a:lnTo>
                    <a:pt x="541700" y="488809"/>
                  </a:lnTo>
                  <a:lnTo>
                    <a:pt x="547556" y="488809"/>
                  </a:lnTo>
                  <a:lnTo>
                    <a:pt x="553412" y="488809"/>
                  </a:lnTo>
                  <a:lnTo>
                    <a:pt x="559269" y="488809"/>
                  </a:lnTo>
                  <a:lnTo>
                    <a:pt x="565125" y="488809"/>
                  </a:lnTo>
                  <a:lnTo>
                    <a:pt x="570981" y="488809"/>
                  </a:lnTo>
                  <a:lnTo>
                    <a:pt x="576837" y="488809"/>
                  </a:lnTo>
                  <a:lnTo>
                    <a:pt x="582693" y="488809"/>
                  </a:lnTo>
                  <a:lnTo>
                    <a:pt x="588550" y="488809"/>
                  </a:lnTo>
                  <a:lnTo>
                    <a:pt x="594406" y="488809"/>
                  </a:lnTo>
                  <a:lnTo>
                    <a:pt x="600262" y="488809"/>
                  </a:lnTo>
                  <a:lnTo>
                    <a:pt x="606118" y="488809"/>
                  </a:lnTo>
                  <a:lnTo>
                    <a:pt x="611975" y="488809"/>
                  </a:lnTo>
                  <a:lnTo>
                    <a:pt x="617831" y="488809"/>
                  </a:lnTo>
                  <a:lnTo>
                    <a:pt x="623687" y="488809"/>
                  </a:lnTo>
                  <a:lnTo>
                    <a:pt x="629543" y="488809"/>
                  </a:lnTo>
                  <a:lnTo>
                    <a:pt x="635399" y="488809"/>
                  </a:lnTo>
                  <a:lnTo>
                    <a:pt x="641256" y="488809"/>
                  </a:lnTo>
                  <a:lnTo>
                    <a:pt x="647112" y="488809"/>
                  </a:lnTo>
                  <a:lnTo>
                    <a:pt x="652968" y="488809"/>
                  </a:lnTo>
                  <a:lnTo>
                    <a:pt x="658824" y="488809"/>
                  </a:lnTo>
                  <a:lnTo>
                    <a:pt x="664681" y="488809"/>
                  </a:lnTo>
                  <a:lnTo>
                    <a:pt x="670537" y="488809"/>
                  </a:lnTo>
                  <a:lnTo>
                    <a:pt x="676393" y="488809"/>
                  </a:lnTo>
                  <a:lnTo>
                    <a:pt x="682249" y="488809"/>
                  </a:lnTo>
                  <a:lnTo>
                    <a:pt x="688105" y="488809"/>
                  </a:lnTo>
                  <a:lnTo>
                    <a:pt x="693962" y="488809"/>
                  </a:lnTo>
                  <a:lnTo>
                    <a:pt x="699818" y="488809"/>
                  </a:lnTo>
                  <a:lnTo>
                    <a:pt x="705674" y="488809"/>
                  </a:lnTo>
                  <a:lnTo>
                    <a:pt x="711530" y="488809"/>
                  </a:lnTo>
                  <a:lnTo>
                    <a:pt x="717387" y="488809"/>
                  </a:lnTo>
                  <a:lnTo>
                    <a:pt x="723243" y="488809"/>
                  </a:lnTo>
                  <a:lnTo>
                    <a:pt x="729099" y="488809"/>
                  </a:lnTo>
                  <a:lnTo>
                    <a:pt x="734955" y="488809"/>
                  </a:lnTo>
                  <a:lnTo>
                    <a:pt x="740811" y="488809"/>
                  </a:lnTo>
                  <a:lnTo>
                    <a:pt x="746668" y="488809"/>
                  </a:lnTo>
                  <a:lnTo>
                    <a:pt x="752524" y="488809"/>
                  </a:lnTo>
                  <a:lnTo>
                    <a:pt x="758380" y="488809"/>
                  </a:lnTo>
                  <a:lnTo>
                    <a:pt x="764236" y="488809"/>
                  </a:lnTo>
                  <a:lnTo>
                    <a:pt x="770093" y="488809"/>
                  </a:lnTo>
                  <a:lnTo>
                    <a:pt x="775949" y="488809"/>
                  </a:lnTo>
                  <a:lnTo>
                    <a:pt x="781805" y="488809"/>
                  </a:lnTo>
                  <a:lnTo>
                    <a:pt x="787661" y="488809"/>
                  </a:lnTo>
                  <a:lnTo>
                    <a:pt x="793517" y="488809"/>
                  </a:lnTo>
                  <a:lnTo>
                    <a:pt x="799374" y="488809"/>
                  </a:lnTo>
                  <a:lnTo>
                    <a:pt x="805230" y="488809"/>
                  </a:lnTo>
                  <a:lnTo>
                    <a:pt x="811086" y="488809"/>
                  </a:lnTo>
                  <a:lnTo>
                    <a:pt x="816942" y="488809"/>
                  </a:lnTo>
                  <a:lnTo>
                    <a:pt x="822799" y="488809"/>
                  </a:lnTo>
                  <a:lnTo>
                    <a:pt x="828655" y="488809"/>
                  </a:lnTo>
                  <a:lnTo>
                    <a:pt x="834511" y="488809"/>
                  </a:lnTo>
                  <a:lnTo>
                    <a:pt x="840367" y="488809"/>
                  </a:lnTo>
                  <a:lnTo>
                    <a:pt x="846223" y="488809"/>
                  </a:lnTo>
                  <a:lnTo>
                    <a:pt x="852080" y="488809"/>
                  </a:lnTo>
                  <a:lnTo>
                    <a:pt x="857936" y="488809"/>
                  </a:lnTo>
                  <a:lnTo>
                    <a:pt x="863792" y="488809"/>
                  </a:lnTo>
                  <a:lnTo>
                    <a:pt x="869648" y="488809"/>
                  </a:lnTo>
                  <a:lnTo>
                    <a:pt x="875505" y="488809"/>
                  </a:lnTo>
                  <a:lnTo>
                    <a:pt x="881361" y="488809"/>
                  </a:lnTo>
                  <a:lnTo>
                    <a:pt x="887217" y="488809"/>
                  </a:lnTo>
                  <a:lnTo>
                    <a:pt x="893073" y="488809"/>
                  </a:lnTo>
                  <a:lnTo>
                    <a:pt x="898929" y="488809"/>
                  </a:lnTo>
                  <a:lnTo>
                    <a:pt x="904786" y="488809"/>
                  </a:lnTo>
                  <a:lnTo>
                    <a:pt x="910642" y="488809"/>
                  </a:lnTo>
                  <a:lnTo>
                    <a:pt x="916498" y="488809"/>
                  </a:lnTo>
                  <a:lnTo>
                    <a:pt x="922354" y="488809"/>
                  </a:lnTo>
                  <a:lnTo>
                    <a:pt x="928211" y="488809"/>
                  </a:lnTo>
                  <a:lnTo>
                    <a:pt x="934067" y="488809"/>
                  </a:lnTo>
                  <a:lnTo>
                    <a:pt x="939923" y="488809"/>
                  </a:lnTo>
                  <a:lnTo>
                    <a:pt x="945779" y="488809"/>
                  </a:lnTo>
                  <a:lnTo>
                    <a:pt x="951635" y="488809"/>
                  </a:lnTo>
                  <a:lnTo>
                    <a:pt x="957492" y="488809"/>
                  </a:lnTo>
                  <a:lnTo>
                    <a:pt x="963348" y="488809"/>
                  </a:lnTo>
                  <a:lnTo>
                    <a:pt x="969204" y="488809"/>
                  </a:lnTo>
                  <a:lnTo>
                    <a:pt x="975060" y="488809"/>
                  </a:lnTo>
                  <a:lnTo>
                    <a:pt x="980917" y="488809"/>
                  </a:lnTo>
                  <a:lnTo>
                    <a:pt x="986773" y="488809"/>
                  </a:lnTo>
                  <a:lnTo>
                    <a:pt x="992629" y="488809"/>
                  </a:lnTo>
                  <a:lnTo>
                    <a:pt x="998485" y="488809"/>
                  </a:lnTo>
                  <a:lnTo>
                    <a:pt x="1004341" y="488809"/>
                  </a:lnTo>
                  <a:lnTo>
                    <a:pt x="1010198" y="488809"/>
                  </a:lnTo>
                  <a:lnTo>
                    <a:pt x="1016054" y="488809"/>
                  </a:lnTo>
                  <a:lnTo>
                    <a:pt x="1021910" y="488809"/>
                  </a:lnTo>
                  <a:lnTo>
                    <a:pt x="1027766" y="488809"/>
                  </a:lnTo>
                  <a:lnTo>
                    <a:pt x="1033623" y="488809"/>
                  </a:lnTo>
                  <a:lnTo>
                    <a:pt x="1039479" y="488809"/>
                  </a:lnTo>
                  <a:lnTo>
                    <a:pt x="1045335" y="488809"/>
                  </a:lnTo>
                  <a:lnTo>
                    <a:pt x="1051191" y="488809"/>
                  </a:lnTo>
                  <a:lnTo>
                    <a:pt x="1057047" y="488809"/>
                  </a:lnTo>
                  <a:lnTo>
                    <a:pt x="1062904" y="488809"/>
                  </a:lnTo>
                  <a:lnTo>
                    <a:pt x="1068760" y="488809"/>
                  </a:lnTo>
                  <a:lnTo>
                    <a:pt x="1074616" y="488809"/>
                  </a:lnTo>
                  <a:lnTo>
                    <a:pt x="1080472" y="488809"/>
                  </a:lnTo>
                  <a:lnTo>
                    <a:pt x="1086329" y="488809"/>
                  </a:lnTo>
                  <a:lnTo>
                    <a:pt x="1092185" y="488809"/>
                  </a:lnTo>
                  <a:lnTo>
                    <a:pt x="1098041" y="488809"/>
                  </a:lnTo>
                  <a:lnTo>
                    <a:pt x="1103897" y="488809"/>
                  </a:lnTo>
                  <a:lnTo>
                    <a:pt x="1109753" y="488809"/>
                  </a:lnTo>
                  <a:lnTo>
                    <a:pt x="1115610" y="488809"/>
                  </a:lnTo>
                  <a:lnTo>
                    <a:pt x="1121466" y="488809"/>
                  </a:lnTo>
                  <a:lnTo>
                    <a:pt x="1127322" y="488809"/>
                  </a:lnTo>
                  <a:lnTo>
                    <a:pt x="1133178" y="488809"/>
                  </a:lnTo>
                  <a:lnTo>
                    <a:pt x="1139035" y="488809"/>
                  </a:lnTo>
                  <a:lnTo>
                    <a:pt x="1144891" y="488809"/>
                  </a:lnTo>
                  <a:lnTo>
                    <a:pt x="1150747" y="488809"/>
                  </a:lnTo>
                  <a:lnTo>
                    <a:pt x="1156603" y="488809"/>
                  </a:lnTo>
                  <a:lnTo>
                    <a:pt x="1162459" y="488809"/>
                  </a:lnTo>
                  <a:lnTo>
                    <a:pt x="1168316" y="488809"/>
                  </a:lnTo>
                  <a:lnTo>
                    <a:pt x="1174172" y="488809"/>
                  </a:lnTo>
                  <a:lnTo>
                    <a:pt x="1180028" y="488809"/>
                  </a:lnTo>
                  <a:lnTo>
                    <a:pt x="1185884" y="488809"/>
                  </a:lnTo>
                  <a:lnTo>
                    <a:pt x="1191740" y="488809"/>
                  </a:lnTo>
                  <a:lnTo>
                    <a:pt x="1197597" y="488809"/>
                  </a:lnTo>
                  <a:lnTo>
                    <a:pt x="1203453" y="488809"/>
                  </a:lnTo>
                  <a:lnTo>
                    <a:pt x="1209309" y="488809"/>
                  </a:lnTo>
                  <a:lnTo>
                    <a:pt x="1215165" y="488809"/>
                  </a:lnTo>
                  <a:lnTo>
                    <a:pt x="1221022" y="488809"/>
                  </a:lnTo>
                  <a:lnTo>
                    <a:pt x="1226878" y="488809"/>
                  </a:lnTo>
                  <a:lnTo>
                    <a:pt x="1232734" y="488809"/>
                  </a:lnTo>
                  <a:lnTo>
                    <a:pt x="1238590" y="488809"/>
                  </a:lnTo>
                  <a:lnTo>
                    <a:pt x="1244446" y="488809"/>
                  </a:lnTo>
                  <a:lnTo>
                    <a:pt x="1250303" y="488809"/>
                  </a:lnTo>
                  <a:lnTo>
                    <a:pt x="1256159" y="488809"/>
                  </a:lnTo>
                  <a:lnTo>
                    <a:pt x="1262015" y="488809"/>
                  </a:lnTo>
                  <a:lnTo>
                    <a:pt x="1267871" y="488809"/>
                  </a:lnTo>
                  <a:lnTo>
                    <a:pt x="1273728" y="488809"/>
                  </a:lnTo>
                  <a:lnTo>
                    <a:pt x="1279584" y="488809"/>
                  </a:lnTo>
                  <a:lnTo>
                    <a:pt x="1285440" y="488809"/>
                  </a:lnTo>
                  <a:lnTo>
                    <a:pt x="1291296" y="488809"/>
                  </a:lnTo>
                  <a:lnTo>
                    <a:pt x="1297152" y="488809"/>
                  </a:lnTo>
                  <a:lnTo>
                    <a:pt x="1303009" y="488809"/>
                  </a:lnTo>
                  <a:lnTo>
                    <a:pt x="1308865" y="488809"/>
                  </a:lnTo>
                  <a:lnTo>
                    <a:pt x="1314721" y="488809"/>
                  </a:lnTo>
                  <a:lnTo>
                    <a:pt x="1320577" y="488809"/>
                  </a:lnTo>
                  <a:lnTo>
                    <a:pt x="1326434" y="488809"/>
                  </a:lnTo>
                  <a:lnTo>
                    <a:pt x="1332290" y="488809"/>
                  </a:lnTo>
                  <a:lnTo>
                    <a:pt x="1338146" y="488809"/>
                  </a:lnTo>
                  <a:lnTo>
                    <a:pt x="1344002" y="488809"/>
                  </a:lnTo>
                  <a:lnTo>
                    <a:pt x="1349858" y="488809"/>
                  </a:lnTo>
                  <a:lnTo>
                    <a:pt x="1355715" y="488809"/>
                  </a:lnTo>
                  <a:lnTo>
                    <a:pt x="1361571" y="488809"/>
                  </a:lnTo>
                  <a:lnTo>
                    <a:pt x="1367427" y="488809"/>
                  </a:lnTo>
                  <a:lnTo>
                    <a:pt x="1373283" y="488809"/>
                  </a:lnTo>
                  <a:lnTo>
                    <a:pt x="1379140" y="488809"/>
                  </a:lnTo>
                  <a:lnTo>
                    <a:pt x="1384996" y="488809"/>
                  </a:lnTo>
                  <a:lnTo>
                    <a:pt x="1390852" y="488809"/>
                  </a:lnTo>
                  <a:lnTo>
                    <a:pt x="1396708" y="488809"/>
                  </a:lnTo>
                  <a:lnTo>
                    <a:pt x="1402564" y="488809"/>
                  </a:lnTo>
                  <a:lnTo>
                    <a:pt x="1408421" y="488809"/>
                  </a:lnTo>
                  <a:lnTo>
                    <a:pt x="1414277" y="488809"/>
                  </a:lnTo>
                  <a:lnTo>
                    <a:pt x="1420133" y="488809"/>
                  </a:lnTo>
                  <a:lnTo>
                    <a:pt x="1425989" y="488809"/>
                  </a:lnTo>
                  <a:lnTo>
                    <a:pt x="1431846" y="488809"/>
                  </a:lnTo>
                  <a:lnTo>
                    <a:pt x="1437702" y="488809"/>
                  </a:lnTo>
                  <a:lnTo>
                    <a:pt x="1443558" y="488809"/>
                  </a:lnTo>
                  <a:lnTo>
                    <a:pt x="1449414" y="488809"/>
                  </a:lnTo>
                  <a:lnTo>
                    <a:pt x="1455270" y="488809"/>
                  </a:lnTo>
                  <a:lnTo>
                    <a:pt x="1461127" y="488809"/>
                  </a:lnTo>
                  <a:lnTo>
                    <a:pt x="1466983" y="488809"/>
                  </a:lnTo>
                  <a:lnTo>
                    <a:pt x="1472839" y="488809"/>
                  </a:lnTo>
                  <a:lnTo>
                    <a:pt x="1478695" y="488809"/>
                  </a:lnTo>
                  <a:lnTo>
                    <a:pt x="1484552" y="488809"/>
                  </a:lnTo>
                  <a:lnTo>
                    <a:pt x="1490408" y="488809"/>
                  </a:lnTo>
                  <a:lnTo>
                    <a:pt x="1496264" y="488809"/>
                  </a:lnTo>
                  <a:lnTo>
                    <a:pt x="1502120" y="488809"/>
                  </a:lnTo>
                  <a:lnTo>
                    <a:pt x="1507976" y="488809"/>
                  </a:lnTo>
                  <a:lnTo>
                    <a:pt x="1513833" y="488809"/>
                  </a:lnTo>
                  <a:lnTo>
                    <a:pt x="1519689" y="488809"/>
                  </a:lnTo>
                  <a:lnTo>
                    <a:pt x="1525545" y="488809"/>
                  </a:lnTo>
                  <a:lnTo>
                    <a:pt x="1531401" y="488809"/>
                  </a:lnTo>
                  <a:lnTo>
                    <a:pt x="1537258" y="488809"/>
                  </a:lnTo>
                  <a:lnTo>
                    <a:pt x="1543114" y="488809"/>
                  </a:lnTo>
                  <a:lnTo>
                    <a:pt x="1548970" y="488809"/>
                  </a:lnTo>
                  <a:lnTo>
                    <a:pt x="1554826" y="488809"/>
                  </a:lnTo>
                  <a:lnTo>
                    <a:pt x="1560682" y="488809"/>
                  </a:lnTo>
                  <a:lnTo>
                    <a:pt x="1566539" y="488809"/>
                  </a:lnTo>
                  <a:lnTo>
                    <a:pt x="1572395" y="488809"/>
                  </a:lnTo>
                  <a:lnTo>
                    <a:pt x="1578251" y="488809"/>
                  </a:lnTo>
                  <a:lnTo>
                    <a:pt x="1584107" y="488809"/>
                  </a:lnTo>
                  <a:lnTo>
                    <a:pt x="1589964" y="488809"/>
                  </a:lnTo>
                  <a:lnTo>
                    <a:pt x="1595820" y="488809"/>
                  </a:lnTo>
                  <a:lnTo>
                    <a:pt x="1601676" y="488809"/>
                  </a:lnTo>
                  <a:lnTo>
                    <a:pt x="1607532" y="488809"/>
                  </a:lnTo>
                  <a:lnTo>
                    <a:pt x="1613388" y="488809"/>
                  </a:lnTo>
                  <a:lnTo>
                    <a:pt x="1619245" y="488809"/>
                  </a:lnTo>
                  <a:lnTo>
                    <a:pt x="1625101" y="488809"/>
                  </a:lnTo>
                  <a:lnTo>
                    <a:pt x="1630957" y="488809"/>
                  </a:lnTo>
                  <a:lnTo>
                    <a:pt x="1636813" y="488809"/>
                  </a:lnTo>
                  <a:lnTo>
                    <a:pt x="1642670" y="488809"/>
                  </a:lnTo>
                  <a:lnTo>
                    <a:pt x="1648526" y="488809"/>
                  </a:lnTo>
                  <a:lnTo>
                    <a:pt x="1654382" y="488809"/>
                  </a:lnTo>
                  <a:lnTo>
                    <a:pt x="1660238" y="488809"/>
                  </a:lnTo>
                  <a:lnTo>
                    <a:pt x="1666094" y="488809"/>
                  </a:lnTo>
                  <a:lnTo>
                    <a:pt x="1671951" y="488809"/>
                  </a:lnTo>
                  <a:lnTo>
                    <a:pt x="1677807" y="488809"/>
                  </a:lnTo>
                  <a:lnTo>
                    <a:pt x="1683663" y="488809"/>
                  </a:lnTo>
                  <a:lnTo>
                    <a:pt x="1689519" y="488809"/>
                  </a:lnTo>
                  <a:lnTo>
                    <a:pt x="1695376" y="488809"/>
                  </a:lnTo>
                  <a:lnTo>
                    <a:pt x="1701232" y="488809"/>
                  </a:lnTo>
                  <a:lnTo>
                    <a:pt x="1707088" y="488809"/>
                  </a:lnTo>
                  <a:lnTo>
                    <a:pt x="1712944" y="488809"/>
                  </a:lnTo>
                  <a:lnTo>
                    <a:pt x="1718800" y="488809"/>
                  </a:lnTo>
                  <a:lnTo>
                    <a:pt x="1724657" y="488809"/>
                  </a:lnTo>
                  <a:lnTo>
                    <a:pt x="1730513" y="488809"/>
                  </a:lnTo>
                  <a:lnTo>
                    <a:pt x="1736369" y="488809"/>
                  </a:lnTo>
                  <a:lnTo>
                    <a:pt x="1742225" y="488809"/>
                  </a:lnTo>
                  <a:lnTo>
                    <a:pt x="1748081" y="488809"/>
                  </a:lnTo>
                  <a:lnTo>
                    <a:pt x="1753938" y="488809"/>
                  </a:lnTo>
                  <a:lnTo>
                    <a:pt x="1759794" y="488809"/>
                  </a:lnTo>
                  <a:lnTo>
                    <a:pt x="1765650" y="488809"/>
                  </a:lnTo>
                  <a:lnTo>
                    <a:pt x="1771506" y="488809"/>
                  </a:lnTo>
                  <a:lnTo>
                    <a:pt x="1777363" y="488809"/>
                  </a:lnTo>
                  <a:lnTo>
                    <a:pt x="1783219" y="488809"/>
                  </a:lnTo>
                  <a:lnTo>
                    <a:pt x="1789075" y="488809"/>
                  </a:lnTo>
                  <a:lnTo>
                    <a:pt x="1794931" y="488809"/>
                  </a:lnTo>
                  <a:lnTo>
                    <a:pt x="1800787" y="488809"/>
                  </a:lnTo>
                  <a:lnTo>
                    <a:pt x="1806644" y="488809"/>
                  </a:lnTo>
                  <a:lnTo>
                    <a:pt x="1812500" y="488809"/>
                  </a:lnTo>
                  <a:lnTo>
                    <a:pt x="1818356" y="488809"/>
                  </a:lnTo>
                  <a:lnTo>
                    <a:pt x="1824212" y="488809"/>
                  </a:lnTo>
                  <a:lnTo>
                    <a:pt x="1830069" y="488809"/>
                  </a:lnTo>
                  <a:lnTo>
                    <a:pt x="1835925" y="488809"/>
                  </a:lnTo>
                  <a:lnTo>
                    <a:pt x="1841781" y="488809"/>
                  </a:lnTo>
                  <a:lnTo>
                    <a:pt x="1847637" y="488809"/>
                  </a:lnTo>
                  <a:lnTo>
                    <a:pt x="1853493" y="488809"/>
                  </a:lnTo>
                  <a:lnTo>
                    <a:pt x="1859350" y="488809"/>
                  </a:lnTo>
                  <a:lnTo>
                    <a:pt x="1865206" y="488809"/>
                  </a:lnTo>
                  <a:lnTo>
                    <a:pt x="1871062" y="488809"/>
                  </a:lnTo>
                  <a:lnTo>
                    <a:pt x="1876918" y="488809"/>
                  </a:lnTo>
                  <a:lnTo>
                    <a:pt x="1882775" y="488809"/>
                  </a:lnTo>
                  <a:lnTo>
                    <a:pt x="1888631" y="488809"/>
                  </a:lnTo>
                  <a:lnTo>
                    <a:pt x="1894487" y="488809"/>
                  </a:lnTo>
                  <a:lnTo>
                    <a:pt x="1900343" y="488809"/>
                  </a:lnTo>
                  <a:lnTo>
                    <a:pt x="1906199" y="488809"/>
                  </a:lnTo>
                  <a:lnTo>
                    <a:pt x="1912056" y="507992"/>
                  </a:lnTo>
                  <a:lnTo>
                    <a:pt x="1912876" y="508285"/>
                  </a:lnTo>
                  <a:lnTo>
                    <a:pt x="1917912" y="499766"/>
                  </a:lnTo>
                  <a:lnTo>
                    <a:pt x="1917912" y="499614"/>
                  </a:lnTo>
                  <a:lnTo>
                    <a:pt x="1923768" y="474278"/>
                  </a:lnTo>
                  <a:lnTo>
                    <a:pt x="1923768" y="474032"/>
                  </a:lnTo>
                  <a:lnTo>
                    <a:pt x="1929624" y="439463"/>
                  </a:lnTo>
                  <a:lnTo>
                    <a:pt x="1929624" y="439158"/>
                  </a:lnTo>
                  <a:lnTo>
                    <a:pt x="1935481" y="400019"/>
                  </a:lnTo>
                  <a:lnTo>
                    <a:pt x="1935481" y="399679"/>
                  </a:lnTo>
                  <a:lnTo>
                    <a:pt x="1941337" y="358583"/>
                  </a:lnTo>
                  <a:lnTo>
                    <a:pt x="1941337" y="358231"/>
                  </a:lnTo>
                  <a:lnTo>
                    <a:pt x="1947193" y="316514"/>
                  </a:lnTo>
                  <a:lnTo>
                    <a:pt x="1947193" y="316162"/>
                  </a:lnTo>
                  <a:lnTo>
                    <a:pt x="1953049" y="274562"/>
                  </a:lnTo>
                  <a:lnTo>
                    <a:pt x="1953049" y="274327"/>
                  </a:lnTo>
                  <a:lnTo>
                    <a:pt x="1958905" y="214798"/>
                  </a:lnTo>
                  <a:lnTo>
                    <a:pt x="1958905" y="214329"/>
                  </a:lnTo>
                  <a:lnTo>
                    <a:pt x="1964762" y="161831"/>
                  </a:lnTo>
                  <a:lnTo>
                    <a:pt x="1964762" y="161479"/>
                  </a:lnTo>
                  <a:lnTo>
                    <a:pt x="1970618" y="124449"/>
                  </a:lnTo>
                  <a:lnTo>
                    <a:pt x="1970618" y="124215"/>
                  </a:lnTo>
                  <a:lnTo>
                    <a:pt x="1976474" y="97379"/>
                  </a:lnTo>
                  <a:lnTo>
                    <a:pt x="1982330" y="77575"/>
                  </a:lnTo>
                  <a:lnTo>
                    <a:pt x="1982330" y="77341"/>
                  </a:lnTo>
                  <a:lnTo>
                    <a:pt x="1988187" y="62693"/>
                  </a:lnTo>
                  <a:lnTo>
                    <a:pt x="1994043" y="51678"/>
                  </a:lnTo>
                  <a:lnTo>
                    <a:pt x="1999899" y="43358"/>
                  </a:lnTo>
                  <a:lnTo>
                    <a:pt x="2005755" y="22382"/>
                  </a:lnTo>
                  <a:lnTo>
                    <a:pt x="2005755" y="22147"/>
                  </a:lnTo>
                  <a:lnTo>
                    <a:pt x="2011611" y="5273"/>
                  </a:lnTo>
                  <a:lnTo>
                    <a:pt x="2016765" y="351"/>
                  </a:lnTo>
                  <a:lnTo>
                    <a:pt x="2017468" y="468"/>
                  </a:lnTo>
                  <a:lnTo>
                    <a:pt x="2023324" y="7734"/>
                  </a:lnTo>
                  <a:lnTo>
                    <a:pt x="2029180" y="27303"/>
                  </a:lnTo>
                  <a:lnTo>
                    <a:pt x="2029180" y="27538"/>
                  </a:lnTo>
                  <a:lnTo>
                    <a:pt x="2035036" y="59646"/>
                  </a:lnTo>
                  <a:lnTo>
                    <a:pt x="2035036" y="59998"/>
                  </a:lnTo>
                  <a:lnTo>
                    <a:pt x="2040893" y="106754"/>
                  </a:lnTo>
                  <a:lnTo>
                    <a:pt x="2040893" y="107223"/>
                  </a:lnTo>
                  <a:lnTo>
                    <a:pt x="2046749" y="172612"/>
                  </a:lnTo>
                  <a:lnTo>
                    <a:pt x="2046749" y="173315"/>
                  </a:lnTo>
                  <a:lnTo>
                    <a:pt x="2052605" y="273859"/>
                  </a:lnTo>
                  <a:lnTo>
                    <a:pt x="2052605" y="274913"/>
                  </a:lnTo>
                  <a:lnTo>
                    <a:pt x="2058461" y="390797"/>
                  </a:lnTo>
                  <a:lnTo>
                    <a:pt x="2058461" y="391359"/>
                  </a:lnTo>
                  <a:lnTo>
                    <a:pt x="2064317" y="432584"/>
                  </a:lnTo>
                  <a:lnTo>
                    <a:pt x="2064317" y="432819"/>
                  </a:lnTo>
                  <a:lnTo>
                    <a:pt x="2070174" y="454838"/>
                  </a:lnTo>
                  <a:lnTo>
                    <a:pt x="2070174" y="454966"/>
                  </a:lnTo>
                  <a:lnTo>
                    <a:pt x="2076030" y="468103"/>
                  </a:lnTo>
                  <a:lnTo>
                    <a:pt x="2081886" y="476153"/>
                  </a:lnTo>
                  <a:lnTo>
                    <a:pt x="2087742" y="481063"/>
                  </a:lnTo>
                  <a:lnTo>
                    <a:pt x="2093599" y="484063"/>
                  </a:lnTo>
                  <a:lnTo>
                    <a:pt x="2096878" y="485200"/>
                  </a:lnTo>
                  <a:lnTo>
                    <a:pt x="2099455" y="473728"/>
                  </a:lnTo>
                  <a:lnTo>
                    <a:pt x="2099455" y="473564"/>
                  </a:lnTo>
                  <a:lnTo>
                    <a:pt x="2103203" y="467236"/>
                  </a:lnTo>
                  <a:lnTo>
                    <a:pt x="2105311" y="468747"/>
                  </a:lnTo>
                  <a:lnTo>
                    <a:pt x="2111167" y="486700"/>
                  </a:lnTo>
                  <a:lnTo>
                    <a:pt x="2111167" y="486911"/>
                  </a:lnTo>
                  <a:lnTo>
                    <a:pt x="2117023" y="517285"/>
                  </a:lnTo>
                  <a:lnTo>
                    <a:pt x="2117023" y="517566"/>
                  </a:lnTo>
                  <a:lnTo>
                    <a:pt x="2122880" y="554819"/>
                  </a:lnTo>
                  <a:lnTo>
                    <a:pt x="2122880" y="555135"/>
                  </a:lnTo>
                  <a:lnTo>
                    <a:pt x="2128736" y="595517"/>
                  </a:lnTo>
                  <a:lnTo>
                    <a:pt x="2128736" y="595857"/>
                  </a:lnTo>
                  <a:lnTo>
                    <a:pt x="2134592" y="637434"/>
                  </a:lnTo>
                  <a:lnTo>
                    <a:pt x="2134592" y="637774"/>
                  </a:lnTo>
                  <a:lnTo>
                    <a:pt x="2140448" y="679526"/>
                  </a:lnTo>
                  <a:lnTo>
                    <a:pt x="2140448" y="679878"/>
                  </a:lnTo>
                  <a:lnTo>
                    <a:pt x="2146305" y="725919"/>
                  </a:lnTo>
                  <a:lnTo>
                    <a:pt x="2146305" y="726447"/>
                  </a:lnTo>
                  <a:lnTo>
                    <a:pt x="2152161" y="789117"/>
                  </a:lnTo>
                  <a:lnTo>
                    <a:pt x="2152161" y="789550"/>
                  </a:lnTo>
                  <a:lnTo>
                    <a:pt x="2158017" y="834104"/>
                  </a:lnTo>
                  <a:lnTo>
                    <a:pt x="2158017" y="834420"/>
                  </a:lnTo>
                  <a:lnTo>
                    <a:pt x="2163873" y="866341"/>
                  </a:lnTo>
                  <a:lnTo>
                    <a:pt x="2163873" y="866564"/>
                  </a:lnTo>
                  <a:lnTo>
                    <a:pt x="2169729" y="889731"/>
                  </a:lnTo>
                  <a:lnTo>
                    <a:pt x="2169729" y="889895"/>
                  </a:lnTo>
                  <a:lnTo>
                    <a:pt x="2175586" y="907203"/>
                  </a:lnTo>
                  <a:lnTo>
                    <a:pt x="2181442" y="920246"/>
                  </a:lnTo>
                  <a:lnTo>
                    <a:pt x="2187298" y="930054"/>
                  </a:lnTo>
                  <a:lnTo>
                    <a:pt x="2193154" y="940472"/>
                  </a:lnTo>
                  <a:lnTo>
                    <a:pt x="2193154" y="940718"/>
                  </a:lnTo>
                  <a:lnTo>
                    <a:pt x="2199011" y="964764"/>
                  </a:lnTo>
                  <a:lnTo>
                    <a:pt x="2199011" y="964904"/>
                  </a:lnTo>
                  <a:lnTo>
                    <a:pt x="2204867" y="976412"/>
                  </a:lnTo>
                  <a:lnTo>
                    <a:pt x="2207443" y="977619"/>
                  </a:lnTo>
                  <a:lnTo>
                    <a:pt x="2210723" y="975756"/>
                  </a:lnTo>
                  <a:lnTo>
                    <a:pt x="2216579" y="963006"/>
                  </a:lnTo>
                  <a:lnTo>
                    <a:pt x="2216579" y="962854"/>
                  </a:lnTo>
                  <a:lnTo>
                    <a:pt x="2222435" y="938128"/>
                  </a:lnTo>
                  <a:lnTo>
                    <a:pt x="2222435" y="937870"/>
                  </a:lnTo>
                  <a:lnTo>
                    <a:pt x="2228292" y="899574"/>
                  </a:lnTo>
                  <a:lnTo>
                    <a:pt x="2228292" y="899199"/>
                  </a:lnTo>
                  <a:lnTo>
                    <a:pt x="2234148" y="844814"/>
                  </a:lnTo>
                  <a:lnTo>
                    <a:pt x="2234148" y="844287"/>
                  </a:lnTo>
                  <a:lnTo>
                    <a:pt x="2240004" y="768340"/>
                  </a:lnTo>
                  <a:lnTo>
                    <a:pt x="2240004" y="767578"/>
                  </a:lnTo>
                  <a:lnTo>
                    <a:pt x="2245860" y="644125"/>
                  </a:lnTo>
                  <a:lnTo>
                    <a:pt x="2245860" y="643047"/>
                  </a:lnTo>
                  <a:lnTo>
                    <a:pt x="2251717" y="563725"/>
                  </a:lnTo>
                  <a:lnTo>
                    <a:pt x="2251717" y="563397"/>
                  </a:lnTo>
                  <a:lnTo>
                    <a:pt x="2257573" y="533491"/>
                  </a:lnTo>
                  <a:lnTo>
                    <a:pt x="2257573" y="533304"/>
                  </a:lnTo>
                  <a:lnTo>
                    <a:pt x="2263429" y="515949"/>
                  </a:lnTo>
                  <a:lnTo>
                    <a:pt x="2269285" y="505379"/>
                  </a:lnTo>
                  <a:lnTo>
                    <a:pt x="2275141" y="498993"/>
                  </a:lnTo>
                  <a:lnTo>
                    <a:pt x="2280998" y="495043"/>
                  </a:lnTo>
                  <a:lnTo>
                    <a:pt x="2286854" y="492629"/>
                  </a:lnTo>
                  <a:lnTo>
                    <a:pt x="2292710" y="491153"/>
                  </a:lnTo>
                  <a:lnTo>
                    <a:pt x="2292710" y="491141"/>
                  </a:lnTo>
                  <a:lnTo>
                    <a:pt x="2298566" y="490239"/>
                  </a:lnTo>
                  <a:lnTo>
                    <a:pt x="2304422" y="489688"/>
                  </a:lnTo>
                  <a:lnTo>
                    <a:pt x="2310279" y="489348"/>
                  </a:lnTo>
                  <a:lnTo>
                    <a:pt x="2316135" y="489137"/>
                  </a:lnTo>
                  <a:lnTo>
                    <a:pt x="2321991" y="489008"/>
                  </a:lnTo>
                  <a:lnTo>
                    <a:pt x="2327847" y="488938"/>
                  </a:lnTo>
                  <a:lnTo>
                    <a:pt x="2333704" y="488880"/>
                  </a:lnTo>
                  <a:lnTo>
                    <a:pt x="2339560" y="488856"/>
                  </a:lnTo>
                  <a:lnTo>
                    <a:pt x="2345416" y="488844"/>
                  </a:lnTo>
                  <a:lnTo>
                    <a:pt x="2351272" y="488833"/>
                  </a:lnTo>
                  <a:lnTo>
                    <a:pt x="2357011" y="488821"/>
                  </a:lnTo>
                  <a:lnTo>
                    <a:pt x="2362985" y="488821"/>
                  </a:lnTo>
                  <a:lnTo>
                    <a:pt x="2368841" y="488821"/>
                  </a:lnTo>
                  <a:lnTo>
                    <a:pt x="2368958" y="488821"/>
                  </a:lnTo>
                  <a:lnTo>
                    <a:pt x="2372823" y="488809"/>
                  </a:lnTo>
                  <a:lnTo>
                    <a:pt x="2374697" y="488809"/>
                  </a:lnTo>
                  <a:lnTo>
                    <a:pt x="2380553" y="488809"/>
                  </a:lnTo>
                  <a:lnTo>
                    <a:pt x="2386410" y="473329"/>
                  </a:lnTo>
                  <a:lnTo>
                    <a:pt x="2386410" y="473200"/>
                  </a:lnTo>
                  <a:lnTo>
                    <a:pt x="2389455" y="469345"/>
                  </a:lnTo>
                  <a:lnTo>
                    <a:pt x="2392266" y="472216"/>
                  </a:lnTo>
                  <a:lnTo>
                    <a:pt x="2398122" y="492383"/>
                  </a:lnTo>
                  <a:lnTo>
                    <a:pt x="2398122" y="492606"/>
                  </a:lnTo>
                  <a:lnTo>
                    <a:pt x="2403978" y="524410"/>
                  </a:lnTo>
                  <a:lnTo>
                    <a:pt x="2403978" y="524703"/>
                  </a:lnTo>
                  <a:lnTo>
                    <a:pt x="2409834" y="562518"/>
                  </a:lnTo>
                  <a:lnTo>
                    <a:pt x="2409834" y="562846"/>
                  </a:lnTo>
                  <a:lnTo>
                    <a:pt x="2415691" y="603439"/>
                  </a:lnTo>
                  <a:lnTo>
                    <a:pt x="2415691" y="603778"/>
                  </a:lnTo>
                  <a:lnTo>
                    <a:pt x="2421547" y="645379"/>
                  </a:lnTo>
                  <a:lnTo>
                    <a:pt x="2421547" y="645719"/>
                  </a:lnTo>
                  <a:lnTo>
                    <a:pt x="2427403" y="687389"/>
                  </a:lnTo>
                  <a:lnTo>
                    <a:pt x="2427403" y="687729"/>
                  </a:lnTo>
                  <a:lnTo>
                    <a:pt x="2433259" y="737767"/>
                  </a:lnTo>
                  <a:lnTo>
                    <a:pt x="2433259" y="738329"/>
                  </a:lnTo>
                  <a:lnTo>
                    <a:pt x="2439116" y="798222"/>
                  </a:lnTo>
                  <a:lnTo>
                    <a:pt x="2439116" y="798632"/>
                  </a:lnTo>
                  <a:lnTo>
                    <a:pt x="2444972" y="840584"/>
                  </a:lnTo>
                  <a:lnTo>
                    <a:pt x="2444972" y="840877"/>
                  </a:lnTo>
                  <a:lnTo>
                    <a:pt x="2450828" y="871052"/>
                  </a:lnTo>
                  <a:lnTo>
                    <a:pt x="2450828" y="871263"/>
                  </a:lnTo>
                  <a:lnTo>
                    <a:pt x="2456684" y="893352"/>
                  </a:lnTo>
                  <a:lnTo>
                    <a:pt x="2456684" y="893504"/>
                  </a:lnTo>
                  <a:lnTo>
                    <a:pt x="2462540" y="909863"/>
                  </a:lnTo>
                  <a:lnTo>
                    <a:pt x="2468397" y="922179"/>
                  </a:lnTo>
                  <a:lnTo>
                    <a:pt x="2474253" y="931425"/>
                  </a:lnTo>
                  <a:lnTo>
                    <a:pt x="2480109" y="945546"/>
                  </a:lnTo>
                  <a:lnTo>
                    <a:pt x="2480109" y="945780"/>
                  </a:lnTo>
                  <a:lnTo>
                    <a:pt x="2485965" y="967354"/>
                  </a:lnTo>
                  <a:lnTo>
                    <a:pt x="2485965" y="967483"/>
                  </a:lnTo>
                  <a:lnTo>
                    <a:pt x="2491822" y="976799"/>
                  </a:lnTo>
                  <a:lnTo>
                    <a:pt x="2493344" y="977232"/>
                  </a:lnTo>
                  <a:lnTo>
                    <a:pt x="2497678" y="973998"/>
                  </a:lnTo>
                  <a:lnTo>
                    <a:pt x="2503534" y="959080"/>
                  </a:lnTo>
                  <a:lnTo>
                    <a:pt x="2503534" y="958916"/>
                  </a:lnTo>
                  <a:lnTo>
                    <a:pt x="2509390" y="931683"/>
                  </a:lnTo>
                  <a:lnTo>
                    <a:pt x="2509390" y="931402"/>
                  </a:lnTo>
                  <a:lnTo>
                    <a:pt x="2515246" y="890411"/>
                  </a:lnTo>
                  <a:lnTo>
                    <a:pt x="2515246" y="890012"/>
                  </a:lnTo>
                  <a:lnTo>
                    <a:pt x="2521103" y="832217"/>
                  </a:lnTo>
                  <a:lnTo>
                    <a:pt x="2521103" y="831655"/>
                  </a:lnTo>
                  <a:lnTo>
                    <a:pt x="2526959" y="749380"/>
                  </a:lnTo>
                  <a:lnTo>
                    <a:pt x="2526959" y="748489"/>
                  </a:lnTo>
                  <a:lnTo>
                    <a:pt x="2532815" y="621321"/>
                  </a:lnTo>
                  <a:lnTo>
                    <a:pt x="2532815" y="620372"/>
                  </a:lnTo>
                  <a:lnTo>
                    <a:pt x="2538671" y="557092"/>
                  </a:lnTo>
                  <a:lnTo>
                    <a:pt x="2538671" y="556799"/>
                  </a:lnTo>
                  <a:lnTo>
                    <a:pt x="2544528" y="529765"/>
                  </a:lnTo>
                  <a:lnTo>
                    <a:pt x="2544528" y="529601"/>
                  </a:lnTo>
                  <a:lnTo>
                    <a:pt x="2550384" y="513723"/>
                  </a:lnTo>
                  <a:lnTo>
                    <a:pt x="2556240" y="504031"/>
                  </a:lnTo>
                  <a:lnTo>
                    <a:pt x="2562096" y="498125"/>
                  </a:lnTo>
                  <a:lnTo>
                    <a:pt x="2567952" y="494516"/>
                  </a:lnTo>
                  <a:lnTo>
                    <a:pt x="2573340" y="492430"/>
                  </a:lnTo>
                  <a:lnTo>
                    <a:pt x="2573809" y="493614"/>
                  </a:lnTo>
                  <a:lnTo>
                    <a:pt x="2573809" y="493836"/>
                  </a:lnTo>
                  <a:lnTo>
                    <a:pt x="2579665" y="510383"/>
                  </a:lnTo>
                  <a:lnTo>
                    <a:pt x="2585521" y="499766"/>
                  </a:lnTo>
                  <a:lnTo>
                    <a:pt x="2585521" y="499590"/>
                  </a:lnTo>
                  <a:lnTo>
                    <a:pt x="2591377" y="472919"/>
                  </a:lnTo>
                  <a:lnTo>
                    <a:pt x="2591377" y="472650"/>
                  </a:lnTo>
                  <a:lnTo>
                    <a:pt x="2597234" y="437365"/>
                  </a:lnTo>
                  <a:lnTo>
                    <a:pt x="2597234" y="437061"/>
                  </a:lnTo>
                  <a:lnTo>
                    <a:pt x="2603090" y="397558"/>
                  </a:lnTo>
                  <a:lnTo>
                    <a:pt x="2603090" y="397218"/>
                  </a:lnTo>
                  <a:lnTo>
                    <a:pt x="2608946" y="355887"/>
                  </a:lnTo>
                  <a:lnTo>
                    <a:pt x="2608946" y="355536"/>
                  </a:lnTo>
                  <a:lnTo>
                    <a:pt x="2614802" y="313818"/>
                  </a:lnTo>
                  <a:lnTo>
                    <a:pt x="2614802" y="313467"/>
                  </a:lnTo>
                  <a:lnTo>
                    <a:pt x="2620658" y="271866"/>
                  </a:lnTo>
                  <a:lnTo>
                    <a:pt x="2620658" y="271515"/>
                  </a:lnTo>
                  <a:lnTo>
                    <a:pt x="2626515" y="209993"/>
                  </a:lnTo>
                  <a:lnTo>
                    <a:pt x="2626515" y="209525"/>
                  </a:lnTo>
                  <a:lnTo>
                    <a:pt x="2632371" y="158549"/>
                  </a:lnTo>
                  <a:lnTo>
                    <a:pt x="2632371" y="158198"/>
                  </a:lnTo>
                  <a:lnTo>
                    <a:pt x="2638227" y="122457"/>
                  </a:lnTo>
                  <a:lnTo>
                    <a:pt x="2638227" y="122105"/>
                  </a:lnTo>
                  <a:lnTo>
                    <a:pt x="2644083" y="95856"/>
                  </a:lnTo>
                  <a:lnTo>
                    <a:pt x="2649940" y="76403"/>
                  </a:lnTo>
                  <a:lnTo>
                    <a:pt x="2649940" y="76169"/>
                  </a:lnTo>
                  <a:lnTo>
                    <a:pt x="2655796" y="61873"/>
                  </a:lnTo>
                  <a:lnTo>
                    <a:pt x="2661652" y="50975"/>
                  </a:lnTo>
                  <a:lnTo>
                    <a:pt x="2667508" y="42654"/>
                  </a:lnTo>
                  <a:lnTo>
                    <a:pt x="2673364" y="20507"/>
                  </a:lnTo>
                  <a:lnTo>
                    <a:pt x="2673364" y="20272"/>
                  </a:lnTo>
                  <a:lnTo>
                    <a:pt x="2679221" y="4101"/>
                  </a:lnTo>
                  <a:lnTo>
                    <a:pt x="2684023" y="0"/>
                  </a:lnTo>
                  <a:lnTo>
                    <a:pt x="2685077" y="234"/>
                  </a:lnTo>
                  <a:lnTo>
                    <a:pt x="2690933" y="8320"/>
                  </a:lnTo>
                  <a:lnTo>
                    <a:pt x="2696789" y="28592"/>
                  </a:lnTo>
                  <a:lnTo>
                    <a:pt x="2696789" y="28827"/>
                  </a:lnTo>
                  <a:lnTo>
                    <a:pt x="2702646" y="61873"/>
                  </a:lnTo>
                  <a:lnTo>
                    <a:pt x="2702646" y="62224"/>
                  </a:lnTo>
                  <a:lnTo>
                    <a:pt x="2708502" y="110152"/>
                  </a:lnTo>
                  <a:lnTo>
                    <a:pt x="2708502" y="110621"/>
                  </a:lnTo>
                  <a:lnTo>
                    <a:pt x="2714358" y="177650"/>
                  </a:lnTo>
                  <a:lnTo>
                    <a:pt x="2714358" y="178236"/>
                  </a:lnTo>
                  <a:lnTo>
                    <a:pt x="2720214" y="282882"/>
                  </a:lnTo>
                  <a:lnTo>
                    <a:pt x="2720214" y="283936"/>
                  </a:lnTo>
                  <a:lnTo>
                    <a:pt x="2726070" y="395390"/>
                  </a:lnTo>
                  <a:lnTo>
                    <a:pt x="2726070" y="395882"/>
                  </a:lnTo>
                  <a:lnTo>
                    <a:pt x="2731927" y="434811"/>
                  </a:lnTo>
                  <a:lnTo>
                    <a:pt x="2731927" y="435033"/>
                  </a:lnTo>
                  <a:lnTo>
                    <a:pt x="2737783" y="456138"/>
                  </a:lnTo>
                  <a:lnTo>
                    <a:pt x="2737783" y="456279"/>
                  </a:lnTo>
                  <a:lnTo>
                    <a:pt x="2743639" y="468806"/>
                  </a:lnTo>
                  <a:lnTo>
                    <a:pt x="2749495" y="476587"/>
                  </a:lnTo>
                  <a:lnTo>
                    <a:pt x="2755352" y="481321"/>
                  </a:lnTo>
                  <a:lnTo>
                    <a:pt x="2761208" y="484227"/>
                  </a:lnTo>
                  <a:lnTo>
                    <a:pt x="2767064" y="486009"/>
                  </a:lnTo>
                  <a:lnTo>
                    <a:pt x="2772920" y="487098"/>
                  </a:lnTo>
                  <a:lnTo>
                    <a:pt x="2778776" y="487755"/>
                  </a:lnTo>
                  <a:lnTo>
                    <a:pt x="2784633" y="488165"/>
                  </a:lnTo>
                  <a:lnTo>
                    <a:pt x="2790489" y="488423"/>
                  </a:lnTo>
                  <a:lnTo>
                    <a:pt x="2790489" y="488423"/>
                  </a:lnTo>
                  <a:lnTo>
                    <a:pt x="2796345" y="488575"/>
                  </a:lnTo>
                  <a:lnTo>
                    <a:pt x="2802201" y="488669"/>
                  </a:lnTo>
                  <a:lnTo>
                    <a:pt x="2808058" y="488727"/>
                  </a:lnTo>
                  <a:lnTo>
                    <a:pt x="2813914" y="488762"/>
                  </a:lnTo>
                  <a:lnTo>
                    <a:pt x="2819770" y="488786"/>
                  </a:lnTo>
                  <a:lnTo>
                    <a:pt x="2825626" y="488798"/>
                  </a:lnTo>
                  <a:lnTo>
                    <a:pt x="2831482" y="488798"/>
                  </a:lnTo>
                  <a:lnTo>
                    <a:pt x="2837339" y="488809"/>
                  </a:lnTo>
                  <a:lnTo>
                    <a:pt x="2842843" y="488809"/>
                  </a:lnTo>
                  <a:lnTo>
                    <a:pt x="2843195" y="488809"/>
                  </a:lnTo>
                  <a:lnTo>
                    <a:pt x="2849051" y="488809"/>
                  </a:lnTo>
                  <a:lnTo>
                    <a:pt x="2849871" y="488809"/>
                  </a:lnTo>
                  <a:lnTo>
                    <a:pt x="2853385" y="488809"/>
                  </a:lnTo>
                  <a:lnTo>
                    <a:pt x="2854907" y="488809"/>
                  </a:lnTo>
                  <a:lnTo>
                    <a:pt x="2859827" y="488809"/>
                  </a:lnTo>
                  <a:lnTo>
                    <a:pt x="2860764" y="488809"/>
                  </a:lnTo>
                  <a:lnTo>
                    <a:pt x="2866620" y="488809"/>
                  </a:lnTo>
                  <a:lnTo>
                    <a:pt x="2870953" y="488809"/>
                  </a:lnTo>
                  <a:lnTo>
                    <a:pt x="2871773" y="488809"/>
                  </a:lnTo>
                  <a:lnTo>
                    <a:pt x="2872476" y="488809"/>
                  </a:lnTo>
                  <a:lnTo>
                    <a:pt x="2878332" y="488809"/>
                  </a:lnTo>
                  <a:lnTo>
                    <a:pt x="2884188" y="488809"/>
                  </a:lnTo>
                  <a:lnTo>
                    <a:pt x="2890045" y="488809"/>
                  </a:lnTo>
                  <a:lnTo>
                    <a:pt x="2895901" y="488809"/>
                  </a:lnTo>
                  <a:lnTo>
                    <a:pt x="2901757" y="488809"/>
                  </a:lnTo>
                  <a:lnTo>
                    <a:pt x="2907613" y="488809"/>
                  </a:lnTo>
                  <a:lnTo>
                    <a:pt x="2913469" y="488809"/>
                  </a:lnTo>
                  <a:lnTo>
                    <a:pt x="2919326" y="488809"/>
                  </a:lnTo>
                  <a:lnTo>
                    <a:pt x="2925182" y="488809"/>
                  </a:lnTo>
                  <a:lnTo>
                    <a:pt x="2931038" y="488809"/>
                  </a:lnTo>
                  <a:lnTo>
                    <a:pt x="2936894" y="488809"/>
                  </a:lnTo>
                  <a:lnTo>
                    <a:pt x="2942751" y="488809"/>
                  </a:lnTo>
                  <a:lnTo>
                    <a:pt x="2948607" y="488809"/>
                  </a:lnTo>
                  <a:lnTo>
                    <a:pt x="2954463" y="488809"/>
                  </a:lnTo>
                  <a:lnTo>
                    <a:pt x="2960202" y="488809"/>
                  </a:lnTo>
                  <a:lnTo>
                    <a:pt x="2965707" y="488809"/>
                  </a:lnTo>
                  <a:lnTo>
                    <a:pt x="2966175" y="488809"/>
                  </a:lnTo>
                  <a:lnTo>
                    <a:pt x="2971563" y="488809"/>
                  </a:lnTo>
                  <a:lnTo>
                    <a:pt x="2972032" y="488809"/>
                  </a:lnTo>
                  <a:lnTo>
                    <a:pt x="2974023" y="488809"/>
                  </a:lnTo>
                  <a:lnTo>
                    <a:pt x="2977888" y="488809"/>
                  </a:lnTo>
                  <a:lnTo>
                    <a:pt x="2979176" y="488809"/>
                  </a:lnTo>
                  <a:lnTo>
                    <a:pt x="2983744" y="488809"/>
                  </a:lnTo>
                  <a:lnTo>
                    <a:pt x="2989600" y="488809"/>
                  </a:lnTo>
                  <a:lnTo>
                    <a:pt x="2995457" y="488809"/>
                  </a:lnTo>
                  <a:lnTo>
                    <a:pt x="3001313" y="488809"/>
                  </a:lnTo>
                  <a:lnTo>
                    <a:pt x="3007169" y="488809"/>
                  </a:lnTo>
                  <a:lnTo>
                    <a:pt x="3013025" y="488809"/>
                  </a:lnTo>
                  <a:lnTo>
                    <a:pt x="3018881" y="488809"/>
                  </a:lnTo>
                  <a:lnTo>
                    <a:pt x="3024738" y="488809"/>
                  </a:lnTo>
                  <a:lnTo>
                    <a:pt x="3030594" y="488809"/>
                  </a:lnTo>
                  <a:lnTo>
                    <a:pt x="3036450" y="488809"/>
                  </a:lnTo>
                  <a:lnTo>
                    <a:pt x="3042306" y="488809"/>
                  </a:lnTo>
                  <a:lnTo>
                    <a:pt x="3048163" y="488809"/>
                  </a:lnTo>
                  <a:lnTo>
                    <a:pt x="3054019" y="488809"/>
                  </a:lnTo>
                  <a:lnTo>
                    <a:pt x="3059875" y="488809"/>
                  </a:lnTo>
                  <a:lnTo>
                    <a:pt x="3065731" y="488809"/>
                  </a:lnTo>
                  <a:lnTo>
                    <a:pt x="3071587" y="488809"/>
                  </a:lnTo>
                  <a:lnTo>
                    <a:pt x="3077444" y="488809"/>
                  </a:lnTo>
                  <a:lnTo>
                    <a:pt x="3083300" y="488809"/>
                  </a:lnTo>
                  <a:lnTo>
                    <a:pt x="3089156" y="488809"/>
                  </a:lnTo>
                  <a:lnTo>
                    <a:pt x="3095012" y="488809"/>
                  </a:lnTo>
                  <a:lnTo>
                    <a:pt x="3100869" y="488809"/>
                  </a:lnTo>
                  <a:lnTo>
                    <a:pt x="3106725" y="488809"/>
                  </a:lnTo>
                  <a:lnTo>
                    <a:pt x="3112581" y="488809"/>
                  </a:lnTo>
                  <a:lnTo>
                    <a:pt x="3118437" y="488809"/>
                  </a:lnTo>
                  <a:lnTo>
                    <a:pt x="3124293" y="488809"/>
                  </a:lnTo>
                  <a:lnTo>
                    <a:pt x="3130150" y="488809"/>
                  </a:lnTo>
                  <a:lnTo>
                    <a:pt x="3136006" y="488809"/>
                  </a:lnTo>
                  <a:lnTo>
                    <a:pt x="3141862" y="488809"/>
                  </a:lnTo>
                  <a:lnTo>
                    <a:pt x="3147718" y="488809"/>
                  </a:lnTo>
                  <a:lnTo>
                    <a:pt x="3153575" y="488809"/>
                  </a:lnTo>
                  <a:lnTo>
                    <a:pt x="3159431" y="488809"/>
                  </a:lnTo>
                  <a:lnTo>
                    <a:pt x="3165287" y="488809"/>
                  </a:lnTo>
                  <a:lnTo>
                    <a:pt x="3171143" y="488809"/>
                  </a:lnTo>
                  <a:lnTo>
                    <a:pt x="3176999" y="488809"/>
                  </a:lnTo>
                  <a:lnTo>
                    <a:pt x="3182856" y="488809"/>
                  </a:lnTo>
                  <a:lnTo>
                    <a:pt x="3188712" y="488809"/>
                  </a:lnTo>
                  <a:lnTo>
                    <a:pt x="3194568" y="488809"/>
                  </a:lnTo>
                  <a:lnTo>
                    <a:pt x="3200424" y="488809"/>
                  </a:lnTo>
                  <a:lnTo>
                    <a:pt x="3206281" y="488809"/>
                  </a:lnTo>
                  <a:lnTo>
                    <a:pt x="3212137" y="488809"/>
                  </a:lnTo>
                  <a:lnTo>
                    <a:pt x="3217993" y="488809"/>
                  </a:lnTo>
                  <a:lnTo>
                    <a:pt x="3223849" y="488809"/>
                  </a:lnTo>
                  <a:lnTo>
                    <a:pt x="3229705" y="488809"/>
                  </a:lnTo>
                  <a:lnTo>
                    <a:pt x="3235562" y="488809"/>
                  </a:lnTo>
                  <a:lnTo>
                    <a:pt x="3241418" y="488809"/>
                  </a:lnTo>
                  <a:lnTo>
                    <a:pt x="3247274" y="488809"/>
                  </a:lnTo>
                  <a:lnTo>
                    <a:pt x="3253130" y="488809"/>
                  </a:lnTo>
                  <a:lnTo>
                    <a:pt x="3258987" y="488809"/>
                  </a:lnTo>
                  <a:lnTo>
                    <a:pt x="3264843" y="488809"/>
                  </a:lnTo>
                  <a:lnTo>
                    <a:pt x="3270699" y="488809"/>
                  </a:lnTo>
                  <a:lnTo>
                    <a:pt x="3276555" y="488809"/>
                  </a:lnTo>
                  <a:lnTo>
                    <a:pt x="3282411" y="488809"/>
                  </a:lnTo>
                  <a:lnTo>
                    <a:pt x="3288268" y="488809"/>
                  </a:lnTo>
                  <a:lnTo>
                    <a:pt x="3294124" y="488809"/>
                  </a:lnTo>
                  <a:lnTo>
                    <a:pt x="3299980" y="488809"/>
                  </a:lnTo>
                  <a:lnTo>
                    <a:pt x="3305836" y="488809"/>
                  </a:lnTo>
                  <a:lnTo>
                    <a:pt x="3311693" y="488809"/>
                  </a:lnTo>
                  <a:lnTo>
                    <a:pt x="3317549" y="488809"/>
                  </a:lnTo>
                  <a:lnTo>
                    <a:pt x="3323405" y="488809"/>
                  </a:lnTo>
                  <a:lnTo>
                    <a:pt x="3329261" y="488809"/>
                  </a:lnTo>
                  <a:lnTo>
                    <a:pt x="3335117" y="488809"/>
                  </a:lnTo>
                  <a:lnTo>
                    <a:pt x="3340974" y="488809"/>
                  </a:lnTo>
                  <a:lnTo>
                    <a:pt x="3346830" y="488809"/>
                  </a:lnTo>
                  <a:lnTo>
                    <a:pt x="3352686" y="488809"/>
                  </a:lnTo>
                  <a:lnTo>
                    <a:pt x="3358542" y="488809"/>
                  </a:lnTo>
                  <a:lnTo>
                    <a:pt x="3364399" y="488809"/>
                  </a:lnTo>
                  <a:lnTo>
                    <a:pt x="3370255" y="488809"/>
                  </a:lnTo>
                  <a:lnTo>
                    <a:pt x="3376111" y="488809"/>
                  </a:lnTo>
                  <a:lnTo>
                    <a:pt x="3381967" y="488809"/>
                  </a:lnTo>
                  <a:lnTo>
                    <a:pt x="3387823" y="488809"/>
                  </a:lnTo>
                  <a:lnTo>
                    <a:pt x="3393680" y="488809"/>
                  </a:lnTo>
                  <a:lnTo>
                    <a:pt x="3399536" y="488809"/>
                  </a:lnTo>
                  <a:lnTo>
                    <a:pt x="3405392" y="488809"/>
                  </a:lnTo>
                  <a:lnTo>
                    <a:pt x="3411248" y="488809"/>
                  </a:lnTo>
                  <a:lnTo>
                    <a:pt x="3417105" y="488809"/>
                  </a:lnTo>
                  <a:lnTo>
                    <a:pt x="3422961" y="488809"/>
                  </a:lnTo>
                  <a:lnTo>
                    <a:pt x="3428817" y="488809"/>
                  </a:lnTo>
                  <a:lnTo>
                    <a:pt x="3434673" y="488809"/>
                  </a:lnTo>
                  <a:lnTo>
                    <a:pt x="3440529" y="488809"/>
                  </a:lnTo>
                  <a:lnTo>
                    <a:pt x="3446386" y="488809"/>
                  </a:lnTo>
                  <a:lnTo>
                    <a:pt x="3452242" y="488809"/>
                  </a:lnTo>
                  <a:lnTo>
                    <a:pt x="3458098" y="488809"/>
                  </a:lnTo>
                  <a:lnTo>
                    <a:pt x="3463954" y="488809"/>
                  </a:lnTo>
                  <a:lnTo>
                    <a:pt x="3469810" y="488809"/>
                  </a:lnTo>
                  <a:lnTo>
                    <a:pt x="3475667" y="488809"/>
                  </a:lnTo>
                  <a:lnTo>
                    <a:pt x="3481523" y="488809"/>
                  </a:lnTo>
                  <a:lnTo>
                    <a:pt x="3487379" y="488809"/>
                  </a:lnTo>
                  <a:lnTo>
                    <a:pt x="3493235" y="488809"/>
                  </a:lnTo>
                  <a:lnTo>
                    <a:pt x="3499092" y="488809"/>
                  </a:lnTo>
                  <a:lnTo>
                    <a:pt x="3504948" y="488809"/>
                  </a:lnTo>
                  <a:lnTo>
                    <a:pt x="3510804" y="488809"/>
                  </a:lnTo>
                  <a:lnTo>
                    <a:pt x="3516660" y="488809"/>
                  </a:lnTo>
                  <a:lnTo>
                    <a:pt x="3522516" y="488809"/>
                  </a:lnTo>
                  <a:lnTo>
                    <a:pt x="3528373" y="488809"/>
                  </a:lnTo>
                  <a:lnTo>
                    <a:pt x="3534229" y="488809"/>
                  </a:lnTo>
                  <a:lnTo>
                    <a:pt x="3540085" y="488809"/>
                  </a:lnTo>
                  <a:lnTo>
                    <a:pt x="3545941" y="488809"/>
                  </a:lnTo>
                  <a:lnTo>
                    <a:pt x="3551798" y="488809"/>
                  </a:lnTo>
                  <a:lnTo>
                    <a:pt x="3557654" y="488809"/>
                  </a:lnTo>
                  <a:lnTo>
                    <a:pt x="3563510" y="488809"/>
                  </a:lnTo>
                  <a:lnTo>
                    <a:pt x="3569366" y="488809"/>
                  </a:lnTo>
                  <a:lnTo>
                    <a:pt x="3575222" y="488809"/>
                  </a:lnTo>
                  <a:lnTo>
                    <a:pt x="3581079" y="488809"/>
                  </a:lnTo>
                  <a:lnTo>
                    <a:pt x="3586935" y="488809"/>
                  </a:lnTo>
                  <a:lnTo>
                    <a:pt x="3592791" y="488809"/>
                  </a:lnTo>
                  <a:lnTo>
                    <a:pt x="3598647" y="488809"/>
                  </a:lnTo>
                  <a:lnTo>
                    <a:pt x="3604504" y="488809"/>
                  </a:lnTo>
                  <a:lnTo>
                    <a:pt x="3610360" y="488809"/>
                  </a:lnTo>
                  <a:lnTo>
                    <a:pt x="3616216" y="488809"/>
                  </a:lnTo>
                  <a:lnTo>
                    <a:pt x="3622072" y="488809"/>
                  </a:lnTo>
                  <a:lnTo>
                    <a:pt x="3627928" y="488809"/>
                  </a:lnTo>
                  <a:lnTo>
                    <a:pt x="3633785" y="488809"/>
                  </a:lnTo>
                  <a:lnTo>
                    <a:pt x="3639641" y="488809"/>
                  </a:lnTo>
                  <a:lnTo>
                    <a:pt x="3645497" y="488809"/>
                  </a:lnTo>
                  <a:lnTo>
                    <a:pt x="3651353" y="488809"/>
                  </a:lnTo>
                  <a:lnTo>
                    <a:pt x="3657210" y="488809"/>
                  </a:lnTo>
                  <a:lnTo>
                    <a:pt x="3663066" y="488809"/>
                  </a:lnTo>
                  <a:lnTo>
                    <a:pt x="3668922" y="488809"/>
                  </a:lnTo>
                  <a:lnTo>
                    <a:pt x="3674778" y="488809"/>
                  </a:lnTo>
                  <a:lnTo>
                    <a:pt x="3680634" y="488809"/>
                  </a:lnTo>
                  <a:lnTo>
                    <a:pt x="3686491" y="488809"/>
                  </a:lnTo>
                  <a:lnTo>
                    <a:pt x="3692347" y="488809"/>
                  </a:lnTo>
                  <a:lnTo>
                    <a:pt x="3698203" y="488809"/>
                  </a:lnTo>
                  <a:lnTo>
                    <a:pt x="3704059" y="488809"/>
                  </a:lnTo>
                  <a:lnTo>
                    <a:pt x="3709916" y="488809"/>
                  </a:lnTo>
                  <a:lnTo>
                    <a:pt x="3715772" y="488809"/>
                  </a:lnTo>
                  <a:lnTo>
                    <a:pt x="3721628" y="488809"/>
                  </a:lnTo>
                  <a:lnTo>
                    <a:pt x="3727484" y="488809"/>
                  </a:lnTo>
                  <a:lnTo>
                    <a:pt x="3733340" y="488809"/>
                  </a:lnTo>
                  <a:lnTo>
                    <a:pt x="3739197" y="488809"/>
                  </a:lnTo>
                  <a:lnTo>
                    <a:pt x="3745053" y="488809"/>
                  </a:lnTo>
                  <a:lnTo>
                    <a:pt x="3750909" y="488809"/>
                  </a:lnTo>
                  <a:lnTo>
                    <a:pt x="3756765" y="488809"/>
                  </a:lnTo>
                  <a:lnTo>
                    <a:pt x="3762622" y="488809"/>
                  </a:lnTo>
                  <a:lnTo>
                    <a:pt x="3768478" y="488809"/>
                  </a:lnTo>
                  <a:lnTo>
                    <a:pt x="3774334" y="488809"/>
                  </a:lnTo>
                  <a:lnTo>
                    <a:pt x="3780190" y="488809"/>
                  </a:lnTo>
                  <a:lnTo>
                    <a:pt x="3786046" y="488809"/>
                  </a:lnTo>
                  <a:lnTo>
                    <a:pt x="3791903" y="488809"/>
                  </a:lnTo>
                  <a:lnTo>
                    <a:pt x="3797759" y="488809"/>
                  </a:lnTo>
                  <a:lnTo>
                    <a:pt x="3803615" y="488809"/>
                  </a:lnTo>
                  <a:lnTo>
                    <a:pt x="3809471" y="488809"/>
                  </a:lnTo>
                  <a:lnTo>
                    <a:pt x="3812399" y="488809"/>
                  </a:lnTo>
                </a:path>
              </a:pathLst>
            </a:custGeom>
            <a:ln w="2343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4232767" y="3984136"/>
              <a:ext cx="650240" cy="378460"/>
            </a:xfrm>
            <a:custGeom>
              <a:avLst/>
              <a:gdLst/>
              <a:ahLst/>
              <a:cxnLst/>
              <a:rect l="l" t="t" r="r" b="b"/>
              <a:pathLst>
                <a:path w="650239" h="378460">
                  <a:moveTo>
                    <a:pt x="650040" y="0"/>
                  </a:moveTo>
                  <a:lnTo>
                    <a:pt x="0" y="0"/>
                  </a:lnTo>
                  <a:lnTo>
                    <a:pt x="0" y="377918"/>
                  </a:lnTo>
                  <a:lnTo>
                    <a:pt x="650040" y="377918"/>
                  </a:lnTo>
                  <a:lnTo>
                    <a:pt x="6500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4654649" y="4041907"/>
              <a:ext cx="183065" cy="115309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4267905" y="4086320"/>
              <a:ext cx="351790" cy="0"/>
            </a:xfrm>
            <a:custGeom>
              <a:avLst/>
              <a:gdLst/>
              <a:ahLst/>
              <a:cxnLst/>
              <a:rect l="l" t="t" r="r" b="b"/>
              <a:pathLst>
                <a:path w="351789">
                  <a:moveTo>
                    <a:pt x="0" y="0"/>
                  </a:moveTo>
                  <a:lnTo>
                    <a:pt x="351373" y="0"/>
                  </a:lnTo>
                </a:path>
              </a:pathLst>
            </a:custGeom>
            <a:ln w="23436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4654649" y="4216863"/>
              <a:ext cx="187984" cy="113785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4267905" y="4259753"/>
              <a:ext cx="351790" cy="0"/>
            </a:xfrm>
            <a:custGeom>
              <a:avLst/>
              <a:gdLst/>
              <a:ahLst/>
              <a:cxnLst/>
              <a:rect l="l" t="t" r="r" b="b"/>
              <a:pathLst>
                <a:path w="351789">
                  <a:moveTo>
                    <a:pt x="0" y="0"/>
                  </a:moveTo>
                  <a:lnTo>
                    <a:pt x="351373" y="0"/>
                  </a:lnTo>
                </a:path>
              </a:pathLst>
            </a:custGeom>
            <a:ln w="2343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4232767" y="3984136"/>
              <a:ext cx="650240" cy="378460"/>
            </a:xfrm>
            <a:custGeom>
              <a:avLst/>
              <a:gdLst/>
              <a:ahLst/>
              <a:cxnLst/>
              <a:rect l="l" t="t" r="r" b="b"/>
              <a:pathLst>
                <a:path w="650239" h="378460">
                  <a:moveTo>
                    <a:pt x="0" y="377918"/>
                  </a:moveTo>
                  <a:lnTo>
                    <a:pt x="650040" y="377918"/>
                  </a:lnTo>
                  <a:lnTo>
                    <a:pt x="650040" y="0"/>
                  </a:lnTo>
                  <a:lnTo>
                    <a:pt x="0" y="0"/>
                  </a:lnTo>
                  <a:lnTo>
                    <a:pt x="0" y="377918"/>
                  </a:lnTo>
                  <a:close/>
                </a:path>
              </a:pathLst>
            </a:custGeom>
            <a:ln w="5858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3" name="object 123"/>
          <p:cNvSpPr txBox="1"/>
          <p:nvPr/>
        </p:nvSpPr>
        <p:spPr>
          <a:xfrm>
            <a:off x="2615945" y="1733804"/>
            <a:ext cx="9239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01F5F"/>
                </a:solidFill>
                <a:latin typeface="Arial"/>
                <a:cs typeface="Arial"/>
              </a:rPr>
              <a:t>Tire</a:t>
            </a:r>
            <a:r>
              <a:rPr sz="1400" spc="-8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1F5F"/>
                </a:solidFill>
                <a:latin typeface="Arial"/>
                <a:cs typeface="Arial"/>
              </a:rPr>
              <a:t>Forces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7247001" y="1798447"/>
            <a:ext cx="7969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01F5F"/>
                </a:solidFill>
                <a:latin typeface="Arial"/>
                <a:cs typeface="Arial"/>
              </a:rPr>
              <a:t>Yaw</a:t>
            </a:r>
            <a:r>
              <a:rPr sz="1400" spc="-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1F5F"/>
                </a:solidFill>
                <a:latin typeface="Arial"/>
                <a:cs typeface="Arial"/>
              </a:rPr>
              <a:t>Rate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6" name="テキスト ボックス 125"/>
          <p:cNvSpPr txBox="1"/>
          <p:nvPr/>
        </p:nvSpPr>
        <p:spPr>
          <a:xfrm>
            <a:off x="6015950" y="202223"/>
            <a:ext cx="55107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ja-JP" sz="1600" dirty="0" smtClean="0"/>
              <a:t>MPC can be used </a:t>
            </a:r>
            <a:r>
              <a:rPr kumimoji="1" lang="en-US" altLang="ja-JP" sz="1600" dirty="0" smtClean="0">
                <a:solidFill>
                  <a:srgbClr val="FF0000"/>
                </a:solidFill>
              </a:rPr>
              <a:t>without</a:t>
            </a:r>
            <a:r>
              <a:rPr kumimoji="1" lang="en-US" altLang="ja-JP" sz="1600" dirty="0" smtClean="0"/>
              <a:t> </a:t>
            </a:r>
            <a:r>
              <a:rPr kumimoji="1" lang="en-US" altLang="ja-JP" sz="1600" dirty="0" smtClean="0">
                <a:solidFill>
                  <a:srgbClr val="FF0000"/>
                </a:solidFill>
              </a:rPr>
              <a:t>modification</a:t>
            </a:r>
            <a:r>
              <a:rPr kumimoji="1" lang="en-US" altLang="ja-JP" sz="1600" dirty="0" smtClean="0"/>
              <a:t> for a </a:t>
            </a:r>
            <a:r>
              <a:rPr kumimoji="1" lang="en-US" altLang="ja-JP" sz="1600" dirty="0" smtClean="0">
                <a:solidFill>
                  <a:srgbClr val="FF0000"/>
                </a:solidFill>
              </a:rPr>
              <a:t>wide</a:t>
            </a:r>
            <a:r>
              <a:rPr kumimoji="1" lang="en-US" altLang="ja-JP" sz="1600" dirty="0" smtClean="0"/>
              <a:t> range of </a:t>
            </a:r>
            <a:r>
              <a:rPr kumimoji="1" lang="en-US" altLang="ja-JP" sz="1600" dirty="0" smtClean="0">
                <a:solidFill>
                  <a:srgbClr val="FF0000"/>
                </a:solidFill>
              </a:rPr>
              <a:t>operating</a:t>
            </a:r>
            <a:r>
              <a:rPr kumimoji="1" lang="en-US" altLang="ja-JP" sz="1600" dirty="0" smtClean="0"/>
              <a:t> </a:t>
            </a:r>
            <a:r>
              <a:rPr kumimoji="1" lang="en-US" altLang="ja-JP" sz="1600" dirty="0" smtClean="0">
                <a:solidFill>
                  <a:srgbClr val="FF0000"/>
                </a:solidFill>
              </a:rPr>
              <a:t>conditions</a:t>
            </a:r>
            <a:r>
              <a:rPr kumimoji="1" lang="en-US" altLang="ja-JP" sz="1600" dirty="0" smtClean="0"/>
              <a:t> and a large variety of </a:t>
            </a:r>
            <a:r>
              <a:rPr kumimoji="1" lang="en-US" altLang="ja-JP" sz="1600" dirty="0" smtClean="0">
                <a:solidFill>
                  <a:srgbClr val="FF0000"/>
                </a:solidFill>
              </a:rPr>
              <a:t>scenarios</a:t>
            </a:r>
            <a:r>
              <a:rPr kumimoji="1" lang="en-US" altLang="ja-JP" sz="16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ja-JP" altLang="en-US" sz="1600" dirty="0" smtClean="0">
                <a:solidFill>
                  <a:srgbClr val="FF0000"/>
                </a:solidFill>
              </a:rPr>
              <a:t>コスト</a:t>
            </a:r>
            <a:r>
              <a:rPr lang="ja-JP" altLang="en-US" sz="1600" dirty="0" smtClean="0"/>
              <a:t>：</a:t>
            </a:r>
            <a:r>
              <a:rPr lang="en-US" altLang="ja-JP" sz="1600" dirty="0" smtClean="0"/>
              <a:t>increased </a:t>
            </a:r>
            <a:r>
              <a:rPr lang="en-US" altLang="ja-JP" sz="1600" dirty="0" smtClean="0">
                <a:solidFill>
                  <a:srgbClr val="FF0000"/>
                </a:solidFill>
              </a:rPr>
              <a:t>computational</a:t>
            </a:r>
            <a:r>
              <a:rPr lang="en-US" altLang="ja-JP" sz="1600" dirty="0" smtClean="0"/>
              <a:t> requirements and relies on the availability of </a:t>
            </a:r>
            <a:r>
              <a:rPr lang="en-US" altLang="ja-JP" sz="1600" dirty="0" smtClean="0">
                <a:solidFill>
                  <a:srgbClr val="FF0000"/>
                </a:solidFill>
              </a:rPr>
              <a:t>robust</a:t>
            </a:r>
            <a:r>
              <a:rPr lang="en-US" altLang="ja-JP" sz="1600" dirty="0" smtClean="0"/>
              <a:t> optimization </a:t>
            </a:r>
            <a:r>
              <a:rPr lang="en-US" altLang="ja-JP" sz="1600" dirty="0" smtClean="0">
                <a:solidFill>
                  <a:srgbClr val="FF0000"/>
                </a:solidFill>
              </a:rPr>
              <a:t>solvers</a:t>
            </a:r>
            <a:r>
              <a:rPr lang="en-US" altLang="ja-JP" sz="1600" dirty="0" smtClean="0"/>
              <a:t> to always return feasible solutions in the available time window.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2061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5487"/>
            <a:ext cx="1975104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13892" y="1536827"/>
            <a:ext cx="7562850" cy="1264920"/>
            <a:chOff x="513892" y="1536827"/>
            <a:chExt cx="7562850" cy="1264920"/>
          </a:xfrm>
        </p:grpSpPr>
        <p:sp>
          <p:nvSpPr>
            <p:cNvPr id="4" name="object 4"/>
            <p:cNvSpPr/>
            <p:nvPr/>
          </p:nvSpPr>
          <p:spPr>
            <a:xfrm>
              <a:off x="513892" y="1536827"/>
              <a:ext cx="5944235" cy="4008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0404" y="1969643"/>
              <a:ext cx="7275830" cy="4008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0404" y="2400935"/>
              <a:ext cx="4081526" cy="40081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01192" y="1917928"/>
            <a:ext cx="144145" cy="131953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2650" dirty="0">
                <a:solidFill>
                  <a:srgbClr val="001F5F"/>
                </a:solidFill>
                <a:latin typeface="Arial"/>
                <a:cs typeface="Arial"/>
              </a:rPr>
              <a:t>•</a:t>
            </a:r>
            <a:endParaRPr sz="2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sz="2650" dirty="0">
                <a:solidFill>
                  <a:srgbClr val="001F5F"/>
                </a:solidFill>
                <a:latin typeface="Arial"/>
                <a:cs typeface="Arial"/>
              </a:rPr>
              <a:t>•</a:t>
            </a:r>
            <a:endParaRPr sz="2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2650" spc="5" dirty="0">
                <a:solidFill>
                  <a:srgbClr val="001F5F"/>
                </a:solidFill>
                <a:latin typeface="Arial"/>
                <a:cs typeface="Arial"/>
              </a:rPr>
              <a:t>•</a:t>
            </a:r>
            <a:endParaRPr sz="26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00404" y="2831922"/>
            <a:ext cx="6167501" cy="4011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正方形/長方形 8"/>
          <p:cNvSpPr/>
          <p:nvPr/>
        </p:nvSpPr>
        <p:spPr>
          <a:xfrm>
            <a:off x="3919905" y="413453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Predictive Active Steering Control for Autonomous Vehicle Systems: 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  <a:hlinkClick r:id="rId7"/>
              </a:rPr>
              <a:t>https://</a:t>
            </a:r>
            <a:r>
              <a:rPr lang="en-US" altLang="ja-JP" dirty="0" smtClean="0">
                <a:solidFill>
                  <a:srgbClr val="000000"/>
                </a:solidFill>
                <a:latin typeface="RGCJSW+HelveticaNeue"/>
                <a:hlinkClick r:id="rId7"/>
              </a:rPr>
              <a:t>ieeexplore.ieee.org/document/4162483</a:t>
            </a:r>
            <a:endParaRPr lang="en-US" altLang="ja-JP" dirty="0" smtClean="0">
              <a:solidFill>
                <a:srgbClr val="000000"/>
              </a:solidFill>
              <a:latin typeface="RGCJSW+HelveticaNeue"/>
            </a:endParaRPr>
          </a:p>
          <a:p>
            <a:r>
              <a:rPr lang="en-US" altLang="ja-JP" dirty="0">
                <a:hlinkClick r:id="rId8"/>
              </a:rPr>
              <a:t>https://</a:t>
            </a:r>
            <a:r>
              <a:rPr lang="en-US" altLang="ja-JP" dirty="0" smtClean="0">
                <a:hlinkClick r:id="rId8"/>
              </a:rPr>
              <a:t>borrelli.me.berkeley.edu/pdfpub/pub-2.pdf</a:t>
            </a:r>
            <a:endParaRPr lang="en-US" altLang="ja-JP" dirty="0" smtClean="0"/>
          </a:p>
          <a:p>
            <a:endParaRPr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881554" y="5222631"/>
            <a:ext cx="4229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MatLab</a:t>
            </a:r>
            <a:r>
              <a:rPr lang="ja-JP" altLang="en-US" dirty="0"/>
              <a:t>の</a:t>
            </a:r>
            <a:r>
              <a:rPr kumimoji="1" lang="en-US" altLang="ja-JP" dirty="0" smtClean="0"/>
              <a:t>Model Predictive Control Toolbox</a:t>
            </a:r>
            <a:r>
              <a:rPr kumimoji="1" lang="ja-JP" altLang="en-US" dirty="0" smtClean="0"/>
              <a:t>：</a:t>
            </a:r>
            <a:r>
              <a:rPr lang="en-US" altLang="ja-JP" dirty="0" smtClean="0">
                <a:hlinkClick r:id="rId9"/>
              </a:rPr>
              <a:t>https</a:t>
            </a:r>
            <a:r>
              <a:rPr lang="en-US" altLang="ja-JP" dirty="0">
                <a:hlinkClick r:id="rId9"/>
              </a:rPr>
              <a:t>://</a:t>
            </a:r>
            <a:r>
              <a:rPr lang="en-US" altLang="ja-JP" dirty="0" smtClean="0">
                <a:hlinkClick r:id="rId9"/>
              </a:rPr>
              <a:t>jp.mathworks.com/products/model-predictive-control.html</a:t>
            </a:r>
            <a:endParaRPr lang="en-US" altLang="ja-JP" dirty="0" smtClean="0"/>
          </a:p>
          <a:p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104185" y="5222631"/>
            <a:ext cx="4501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見つけた</a:t>
            </a:r>
            <a:r>
              <a:rPr kumimoji="1" lang="en-US" altLang="ja-JP" dirty="0" smtClean="0"/>
              <a:t>python MPC</a:t>
            </a:r>
            <a:r>
              <a:rPr kumimoji="1" lang="ja-JP" altLang="en-US" dirty="0" smtClean="0"/>
              <a:t>ツールボックス（</a:t>
            </a:r>
            <a:r>
              <a:rPr lang="en-US" altLang="ja-JP" dirty="0"/>
              <a:t>TU </a:t>
            </a:r>
            <a:r>
              <a:rPr lang="en-US" altLang="ja-JP" dirty="0" smtClean="0"/>
              <a:t>Dortmund, TU Berlin</a:t>
            </a:r>
            <a:r>
              <a:rPr lang="ja-JP" altLang="en-US" dirty="0" smtClean="0"/>
              <a:t>開発</a:t>
            </a:r>
            <a:r>
              <a:rPr kumimoji="1" lang="ja-JP" altLang="en-US" dirty="0" smtClean="0"/>
              <a:t>）：</a:t>
            </a:r>
            <a:r>
              <a:rPr lang="en-US" altLang="ja-JP" dirty="0">
                <a:hlinkClick r:id="rId10"/>
              </a:rPr>
              <a:t>https://</a:t>
            </a:r>
            <a:r>
              <a:rPr lang="en-US" altLang="ja-JP" dirty="0" smtClean="0">
                <a:hlinkClick r:id="rId10"/>
              </a:rPr>
              <a:t>www.do-mpc.com/en/latest/index.html</a:t>
            </a:r>
            <a:endParaRPr lang="en-US" altLang="ja-JP" dirty="0" smtClean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9918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5487"/>
            <a:ext cx="1975104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3892" y="1500250"/>
            <a:ext cx="3244595" cy="3749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01192" y="2209926"/>
            <a:ext cx="136525" cy="18281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950"/>
              </a:lnSpc>
              <a:spcBef>
                <a:spcPts val="95"/>
              </a:spcBef>
            </a:pPr>
            <a:r>
              <a:rPr sz="2500" spc="-5" dirty="0">
                <a:solidFill>
                  <a:srgbClr val="001F5F"/>
                </a:solidFill>
                <a:latin typeface="Arial"/>
                <a:cs typeface="Arial"/>
              </a:rPr>
              <a:t>•</a:t>
            </a:r>
            <a:endParaRPr sz="2500">
              <a:latin typeface="Arial"/>
              <a:cs typeface="Arial"/>
            </a:endParaRPr>
          </a:p>
          <a:p>
            <a:pPr marL="12700">
              <a:lnSpc>
                <a:spcPts val="2950"/>
              </a:lnSpc>
            </a:pPr>
            <a:r>
              <a:rPr sz="2500" spc="-5" dirty="0">
                <a:solidFill>
                  <a:srgbClr val="001F5F"/>
                </a:solidFill>
                <a:latin typeface="Arial"/>
                <a:cs typeface="Arial"/>
              </a:rPr>
              <a:t>•</a:t>
            </a: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75"/>
              </a:spcBef>
            </a:pPr>
            <a:r>
              <a:rPr sz="2500" spc="-5" dirty="0">
                <a:solidFill>
                  <a:srgbClr val="001F5F"/>
                </a:solidFill>
                <a:latin typeface="Arial"/>
                <a:cs typeface="Arial"/>
              </a:rPr>
              <a:t>•</a:t>
            </a:r>
            <a:endParaRPr sz="25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00404" y="2236342"/>
            <a:ext cx="7948930" cy="2139950"/>
            <a:chOff x="800404" y="2236342"/>
            <a:chExt cx="7948930" cy="2139950"/>
          </a:xfrm>
        </p:grpSpPr>
        <p:sp>
          <p:nvSpPr>
            <p:cNvPr id="6" name="object 6"/>
            <p:cNvSpPr/>
            <p:nvPr/>
          </p:nvSpPr>
          <p:spPr>
            <a:xfrm>
              <a:off x="800404" y="2236342"/>
              <a:ext cx="5867527" cy="37490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0404" y="2605150"/>
              <a:ext cx="7429246" cy="37490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00404" y="2948304"/>
              <a:ext cx="6905625" cy="37490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0404" y="3291204"/>
              <a:ext cx="2577338" cy="37490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00404" y="3658488"/>
              <a:ext cx="7948422" cy="37490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00404" y="4001388"/>
              <a:ext cx="3531616" cy="37490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513892" y="5106670"/>
            <a:ext cx="1994154" cy="3749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01192" y="5449011"/>
            <a:ext cx="13652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001F5F"/>
                </a:solidFill>
                <a:latin typeface="Arial"/>
                <a:cs typeface="Arial"/>
              </a:rPr>
              <a:t>•</a:t>
            </a:r>
            <a:endParaRPr sz="25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00404" y="5475427"/>
            <a:ext cx="7073265" cy="718185"/>
            <a:chOff x="800404" y="5475427"/>
            <a:chExt cx="7073265" cy="718185"/>
          </a:xfrm>
        </p:grpSpPr>
        <p:sp>
          <p:nvSpPr>
            <p:cNvPr id="15" name="object 15"/>
            <p:cNvSpPr/>
            <p:nvPr/>
          </p:nvSpPr>
          <p:spPr>
            <a:xfrm>
              <a:off x="800404" y="5475427"/>
              <a:ext cx="7073138" cy="37490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00404" y="5818022"/>
              <a:ext cx="1427480" cy="37520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正方形/長方形 16"/>
          <p:cNvSpPr/>
          <p:nvPr/>
        </p:nvSpPr>
        <p:spPr>
          <a:xfrm>
            <a:off x="800404" y="2980053"/>
            <a:ext cx="1707642" cy="3111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165231" y="2948304"/>
            <a:ext cx="2584938" cy="374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6893169" y="3666108"/>
            <a:ext cx="712177" cy="3672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16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5487"/>
            <a:ext cx="3888486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00404" y="1536827"/>
            <a:ext cx="1031239" cy="400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2794" y="1966595"/>
            <a:ext cx="2846832" cy="3215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72794" y="2317114"/>
            <a:ext cx="1325880" cy="3215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72794" y="2667635"/>
            <a:ext cx="2643885" cy="3215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00404" y="3452748"/>
            <a:ext cx="1848739" cy="4008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72794" y="3882516"/>
            <a:ext cx="2971800" cy="3215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1192" y="1476958"/>
            <a:ext cx="661035" cy="308419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85140" marR="5080" lvl="0" indent="0" algn="just" defTabSz="914400" rtl="0" eaLnBrk="1" fontAlgn="auto" latinLnBrk="0" hangingPunct="1">
              <a:lnSpc>
                <a:spcPct val="1095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1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  o  o</a:t>
            </a:r>
            <a:endParaRPr kumimoji="1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3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85140" marR="5080" lvl="0" indent="0" algn="r" defTabSz="914400" rtl="0" eaLnBrk="1" fontAlgn="auto" latinLnBrk="0" hangingPunct="1">
              <a:lnSpc>
                <a:spcPct val="1095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1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  o</a:t>
            </a:r>
            <a:endParaRPr kumimoji="1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72794" y="4233113"/>
            <a:ext cx="3435604" cy="3218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345015" y="2092799"/>
            <a:ext cx="929005" cy="311150"/>
          </a:xfrm>
          <a:custGeom>
            <a:avLst/>
            <a:gdLst/>
            <a:ahLst/>
            <a:cxnLst/>
            <a:rect l="l" t="t" r="r" b="b"/>
            <a:pathLst>
              <a:path w="929004" h="311150">
                <a:moveTo>
                  <a:pt x="42701" y="235078"/>
                </a:moveTo>
                <a:lnTo>
                  <a:pt x="27592" y="236126"/>
                </a:lnTo>
                <a:lnTo>
                  <a:pt x="14140" y="242949"/>
                </a:lnTo>
                <a:lnTo>
                  <a:pt x="4653" y="254033"/>
                </a:lnTo>
                <a:lnTo>
                  <a:pt x="0" y="267880"/>
                </a:lnTo>
                <a:lnTo>
                  <a:pt x="1049" y="282989"/>
                </a:lnTo>
                <a:lnTo>
                  <a:pt x="7872" y="296515"/>
                </a:lnTo>
                <a:lnTo>
                  <a:pt x="18956" y="306040"/>
                </a:lnTo>
                <a:lnTo>
                  <a:pt x="32803" y="310707"/>
                </a:lnTo>
                <a:lnTo>
                  <a:pt x="47912" y="309659"/>
                </a:lnTo>
                <a:lnTo>
                  <a:pt x="61364" y="302819"/>
                </a:lnTo>
                <a:lnTo>
                  <a:pt x="70852" y="291705"/>
                </a:lnTo>
                <a:lnTo>
                  <a:pt x="75102" y="279052"/>
                </a:lnTo>
                <a:lnTo>
                  <a:pt x="39403" y="279052"/>
                </a:lnTo>
                <a:lnTo>
                  <a:pt x="36101" y="266733"/>
                </a:lnTo>
                <a:lnTo>
                  <a:pt x="71520" y="256977"/>
                </a:lnTo>
                <a:lnTo>
                  <a:pt x="67633" y="249271"/>
                </a:lnTo>
                <a:lnTo>
                  <a:pt x="56548" y="239746"/>
                </a:lnTo>
                <a:lnTo>
                  <a:pt x="42701" y="235078"/>
                </a:lnTo>
                <a:close/>
              </a:path>
              <a:path w="929004" h="311150">
                <a:moveTo>
                  <a:pt x="71520" y="256977"/>
                </a:moveTo>
                <a:lnTo>
                  <a:pt x="36101" y="266733"/>
                </a:lnTo>
                <a:lnTo>
                  <a:pt x="39403" y="279052"/>
                </a:lnTo>
                <a:lnTo>
                  <a:pt x="74906" y="269268"/>
                </a:lnTo>
                <a:lnTo>
                  <a:pt x="74455" y="262796"/>
                </a:lnTo>
                <a:lnTo>
                  <a:pt x="71520" y="256977"/>
                </a:lnTo>
                <a:close/>
              </a:path>
              <a:path w="929004" h="311150">
                <a:moveTo>
                  <a:pt x="74906" y="269268"/>
                </a:moveTo>
                <a:lnTo>
                  <a:pt x="39403" y="279052"/>
                </a:lnTo>
                <a:lnTo>
                  <a:pt x="75102" y="279052"/>
                </a:lnTo>
                <a:lnTo>
                  <a:pt x="75505" y="277852"/>
                </a:lnTo>
                <a:lnTo>
                  <a:pt x="74906" y="269268"/>
                </a:lnTo>
                <a:close/>
              </a:path>
              <a:path w="929004" h="311150">
                <a:moveTo>
                  <a:pt x="854039" y="41435"/>
                </a:moveTo>
                <a:lnTo>
                  <a:pt x="71520" y="256977"/>
                </a:lnTo>
                <a:lnTo>
                  <a:pt x="74455" y="262796"/>
                </a:lnTo>
                <a:lnTo>
                  <a:pt x="74906" y="269268"/>
                </a:lnTo>
                <a:lnTo>
                  <a:pt x="857384" y="53621"/>
                </a:lnTo>
                <a:lnTo>
                  <a:pt x="854489" y="47912"/>
                </a:lnTo>
                <a:lnTo>
                  <a:pt x="854039" y="41435"/>
                </a:lnTo>
                <a:close/>
              </a:path>
              <a:path w="929004" h="311150">
                <a:moveTo>
                  <a:pt x="928178" y="31656"/>
                </a:moveTo>
                <a:lnTo>
                  <a:pt x="889541" y="31656"/>
                </a:lnTo>
                <a:lnTo>
                  <a:pt x="892843" y="43848"/>
                </a:lnTo>
                <a:lnTo>
                  <a:pt x="857384" y="53621"/>
                </a:lnTo>
                <a:lnTo>
                  <a:pt x="861312" y="61364"/>
                </a:lnTo>
                <a:lnTo>
                  <a:pt x="872396" y="70852"/>
                </a:lnTo>
                <a:lnTo>
                  <a:pt x="886243" y="75505"/>
                </a:lnTo>
                <a:lnTo>
                  <a:pt x="901352" y="74455"/>
                </a:lnTo>
                <a:lnTo>
                  <a:pt x="914804" y="67633"/>
                </a:lnTo>
                <a:lnTo>
                  <a:pt x="924292" y="56548"/>
                </a:lnTo>
                <a:lnTo>
                  <a:pt x="928945" y="42701"/>
                </a:lnTo>
                <a:lnTo>
                  <a:pt x="928178" y="31656"/>
                </a:lnTo>
                <a:close/>
              </a:path>
              <a:path w="929004" h="311150">
                <a:moveTo>
                  <a:pt x="889541" y="31656"/>
                </a:moveTo>
                <a:lnTo>
                  <a:pt x="854039" y="41435"/>
                </a:lnTo>
                <a:lnTo>
                  <a:pt x="854489" y="47912"/>
                </a:lnTo>
                <a:lnTo>
                  <a:pt x="857384" y="53621"/>
                </a:lnTo>
                <a:lnTo>
                  <a:pt x="892843" y="43848"/>
                </a:lnTo>
                <a:lnTo>
                  <a:pt x="889541" y="31656"/>
                </a:lnTo>
                <a:close/>
              </a:path>
              <a:path w="929004" h="311150">
                <a:moveTo>
                  <a:pt x="896141" y="0"/>
                </a:moveTo>
                <a:lnTo>
                  <a:pt x="881032" y="1049"/>
                </a:lnTo>
                <a:lnTo>
                  <a:pt x="867580" y="7872"/>
                </a:lnTo>
                <a:lnTo>
                  <a:pt x="858093" y="18956"/>
                </a:lnTo>
                <a:lnTo>
                  <a:pt x="853439" y="32803"/>
                </a:lnTo>
                <a:lnTo>
                  <a:pt x="854039" y="41435"/>
                </a:lnTo>
                <a:lnTo>
                  <a:pt x="889541" y="31656"/>
                </a:lnTo>
                <a:lnTo>
                  <a:pt x="928178" y="31656"/>
                </a:lnTo>
                <a:lnTo>
                  <a:pt x="927895" y="27592"/>
                </a:lnTo>
                <a:lnTo>
                  <a:pt x="921073" y="14140"/>
                </a:lnTo>
                <a:lnTo>
                  <a:pt x="909988" y="4653"/>
                </a:lnTo>
                <a:lnTo>
                  <a:pt x="896141" y="0"/>
                </a:lnTo>
                <a:close/>
              </a:path>
            </a:pathLst>
          </a:custGeom>
          <a:solidFill>
            <a:srgbClr val="4662A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198139" y="1517935"/>
            <a:ext cx="607695" cy="650875"/>
          </a:xfrm>
          <a:custGeom>
            <a:avLst/>
            <a:gdLst/>
            <a:ahLst/>
            <a:cxnLst/>
            <a:rect l="l" t="t" r="r" b="b"/>
            <a:pathLst>
              <a:path w="607695" h="650875">
                <a:moveTo>
                  <a:pt x="36575" y="574738"/>
                </a:moveTo>
                <a:lnTo>
                  <a:pt x="22363" y="578088"/>
                </a:lnTo>
                <a:lnTo>
                  <a:pt x="10128" y="586962"/>
                </a:lnTo>
                <a:lnTo>
                  <a:pt x="2230" y="599912"/>
                </a:lnTo>
                <a:lnTo>
                  <a:pt x="0" y="614362"/>
                </a:lnTo>
                <a:lnTo>
                  <a:pt x="3341" y="628574"/>
                </a:lnTo>
                <a:lnTo>
                  <a:pt x="12160" y="640810"/>
                </a:lnTo>
                <a:lnTo>
                  <a:pt x="25110" y="648652"/>
                </a:lnTo>
                <a:lnTo>
                  <a:pt x="39560" y="650875"/>
                </a:lnTo>
                <a:lnTo>
                  <a:pt x="53772" y="647525"/>
                </a:lnTo>
                <a:lnTo>
                  <a:pt x="66008" y="638651"/>
                </a:lnTo>
                <a:lnTo>
                  <a:pt x="73906" y="625772"/>
                </a:lnTo>
                <a:lnTo>
                  <a:pt x="75233" y="617188"/>
                </a:lnTo>
                <a:lnTo>
                  <a:pt x="42767" y="617188"/>
                </a:lnTo>
                <a:lnTo>
                  <a:pt x="33369" y="608552"/>
                </a:lnTo>
                <a:lnTo>
                  <a:pt x="58425" y="581441"/>
                </a:lnTo>
                <a:lnTo>
                  <a:pt x="51026" y="576961"/>
                </a:lnTo>
                <a:lnTo>
                  <a:pt x="36575" y="574738"/>
                </a:lnTo>
                <a:close/>
              </a:path>
              <a:path w="607695" h="650875">
                <a:moveTo>
                  <a:pt x="58425" y="581441"/>
                </a:moveTo>
                <a:lnTo>
                  <a:pt x="33369" y="608552"/>
                </a:lnTo>
                <a:lnTo>
                  <a:pt x="42767" y="617188"/>
                </a:lnTo>
                <a:lnTo>
                  <a:pt x="67785" y="590118"/>
                </a:lnTo>
                <a:lnTo>
                  <a:pt x="63976" y="584803"/>
                </a:lnTo>
                <a:lnTo>
                  <a:pt x="58425" y="581441"/>
                </a:lnTo>
                <a:close/>
              </a:path>
              <a:path w="607695" h="650875">
                <a:moveTo>
                  <a:pt x="67785" y="590118"/>
                </a:moveTo>
                <a:lnTo>
                  <a:pt x="42767" y="617188"/>
                </a:lnTo>
                <a:lnTo>
                  <a:pt x="75233" y="617188"/>
                </a:lnTo>
                <a:lnTo>
                  <a:pt x="76136" y="611346"/>
                </a:lnTo>
                <a:lnTo>
                  <a:pt x="72794" y="597110"/>
                </a:lnTo>
                <a:lnTo>
                  <a:pt x="67785" y="590118"/>
                </a:lnTo>
                <a:close/>
              </a:path>
              <a:path w="607695" h="650875">
                <a:moveTo>
                  <a:pt x="539631" y="60777"/>
                </a:moveTo>
                <a:lnTo>
                  <a:pt x="58425" y="581441"/>
                </a:lnTo>
                <a:lnTo>
                  <a:pt x="63976" y="584803"/>
                </a:lnTo>
                <a:lnTo>
                  <a:pt x="67785" y="590118"/>
                </a:lnTo>
                <a:lnTo>
                  <a:pt x="549013" y="69430"/>
                </a:lnTo>
                <a:lnTo>
                  <a:pt x="543401" y="66008"/>
                </a:lnTo>
                <a:lnTo>
                  <a:pt x="539631" y="60777"/>
                </a:lnTo>
                <a:close/>
              </a:path>
              <a:path w="607695" h="650875">
                <a:moveTo>
                  <a:pt x="606689" y="33750"/>
                </a:moveTo>
                <a:lnTo>
                  <a:pt x="564610" y="33750"/>
                </a:lnTo>
                <a:lnTo>
                  <a:pt x="574008" y="42386"/>
                </a:lnTo>
                <a:lnTo>
                  <a:pt x="549013" y="69430"/>
                </a:lnTo>
                <a:lnTo>
                  <a:pt x="556351" y="73906"/>
                </a:lnTo>
                <a:lnTo>
                  <a:pt x="570801" y="76136"/>
                </a:lnTo>
                <a:lnTo>
                  <a:pt x="585013" y="72794"/>
                </a:lnTo>
                <a:lnTo>
                  <a:pt x="597249" y="63976"/>
                </a:lnTo>
                <a:lnTo>
                  <a:pt x="605145" y="51026"/>
                </a:lnTo>
                <a:lnTo>
                  <a:pt x="607361" y="36575"/>
                </a:lnTo>
                <a:lnTo>
                  <a:pt x="606689" y="33750"/>
                </a:lnTo>
                <a:close/>
              </a:path>
              <a:path w="607695" h="650875">
                <a:moveTo>
                  <a:pt x="564610" y="33750"/>
                </a:moveTo>
                <a:lnTo>
                  <a:pt x="539631" y="60777"/>
                </a:lnTo>
                <a:lnTo>
                  <a:pt x="543401" y="66008"/>
                </a:lnTo>
                <a:lnTo>
                  <a:pt x="549013" y="69430"/>
                </a:lnTo>
                <a:lnTo>
                  <a:pt x="574008" y="42386"/>
                </a:lnTo>
                <a:lnTo>
                  <a:pt x="564610" y="33750"/>
                </a:lnTo>
                <a:close/>
              </a:path>
              <a:path w="607695" h="650875">
                <a:moveTo>
                  <a:pt x="567801" y="0"/>
                </a:moveTo>
                <a:lnTo>
                  <a:pt x="553602" y="3341"/>
                </a:lnTo>
                <a:lnTo>
                  <a:pt x="541369" y="12160"/>
                </a:lnTo>
                <a:lnTo>
                  <a:pt x="533471" y="25110"/>
                </a:lnTo>
                <a:lnTo>
                  <a:pt x="531240" y="39560"/>
                </a:lnTo>
                <a:lnTo>
                  <a:pt x="534582" y="53772"/>
                </a:lnTo>
                <a:lnTo>
                  <a:pt x="539631" y="60777"/>
                </a:lnTo>
                <a:lnTo>
                  <a:pt x="564610" y="33750"/>
                </a:lnTo>
                <a:lnTo>
                  <a:pt x="606689" y="33750"/>
                </a:lnTo>
                <a:lnTo>
                  <a:pt x="603982" y="22363"/>
                </a:lnTo>
                <a:lnTo>
                  <a:pt x="595090" y="10128"/>
                </a:lnTo>
                <a:lnTo>
                  <a:pt x="582213" y="2230"/>
                </a:lnTo>
                <a:lnTo>
                  <a:pt x="567801" y="0"/>
                </a:lnTo>
                <a:close/>
              </a:path>
            </a:pathLst>
          </a:custGeom>
          <a:solidFill>
            <a:srgbClr val="4662A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729094" y="1523111"/>
            <a:ext cx="2034539" cy="440690"/>
          </a:xfrm>
          <a:custGeom>
            <a:avLst/>
            <a:gdLst/>
            <a:ahLst/>
            <a:cxnLst/>
            <a:rect l="l" t="t" r="r" b="b"/>
            <a:pathLst>
              <a:path w="2034540" h="440689">
                <a:moveTo>
                  <a:pt x="1959563" y="402706"/>
                </a:moveTo>
                <a:lnTo>
                  <a:pt x="1959671" y="411364"/>
                </a:lnTo>
                <a:lnTo>
                  <a:pt x="1965467" y="424751"/>
                </a:lnTo>
                <a:lnTo>
                  <a:pt x="1975860" y="434994"/>
                </a:lnTo>
                <a:lnTo>
                  <a:pt x="1989835" y="440689"/>
                </a:lnTo>
                <a:lnTo>
                  <a:pt x="2004978" y="440445"/>
                </a:lnTo>
                <a:lnTo>
                  <a:pt x="2018395" y="434641"/>
                </a:lnTo>
                <a:lnTo>
                  <a:pt x="2028644" y="424241"/>
                </a:lnTo>
                <a:lnTo>
                  <a:pt x="2034285" y="410210"/>
                </a:lnTo>
                <a:lnTo>
                  <a:pt x="2034276" y="409448"/>
                </a:lnTo>
                <a:lnTo>
                  <a:pt x="1995677" y="409448"/>
                </a:lnTo>
                <a:lnTo>
                  <a:pt x="1959563" y="402706"/>
                </a:lnTo>
                <a:close/>
              </a:path>
              <a:path w="2034540" h="440689">
                <a:moveTo>
                  <a:pt x="1961893" y="390245"/>
                </a:moveTo>
                <a:lnTo>
                  <a:pt x="1959482" y="396239"/>
                </a:lnTo>
                <a:lnTo>
                  <a:pt x="1959563" y="402706"/>
                </a:lnTo>
                <a:lnTo>
                  <a:pt x="1995677" y="409448"/>
                </a:lnTo>
                <a:lnTo>
                  <a:pt x="1998090" y="397001"/>
                </a:lnTo>
                <a:lnTo>
                  <a:pt x="1961893" y="390245"/>
                </a:lnTo>
                <a:close/>
              </a:path>
              <a:path w="2034540" h="440689">
                <a:moveTo>
                  <a:pt x="2003932" y="365760"/>
                </a:moveTo>
                <a:lnTo>
                  <a:pt x="1988790" y="366004"/>
                </a:lnTo>
                <a:lnTo>
                  <a:pt x="1975373" y="371808"/>
                </a:lnTo>
                <a:lnTo>
                  <a:pt x="1965124" y="382208"/>
                </a:lnTo>
                <a:lnTo>
                  <a:pt x="1961893" y="390245"/>
                </a:lnTo>
                <a:lnTo>
                  <a:pt x="1998090" y="397001"/>
                </a:lnTo>
                <a:lnTo>
                  <a:pt x="1995677" y="409448"/>
                </a:lnTo>
                <a:lnTo>
                  <a:pt x="2034276" y="409448"/>
                </a:lnTo>
                <a:lnTo>
                  <a:pt x="2034097" y="395067"/>
                </a:lnTo>
                <a:lnTo>
                  <a:pt x="2028301" y="381650"/>
                </a:lnTo>
                <a:lnTo>
                  <a:pt x="2017908" y="371401"/>
                </a:lnTo>
                <a:lnTo>
                  <a:pt x="2003932" y="365760"/>
                </a:lnTo>
                <a:close/>
              </a:path>
              <a:path w="2034540" h="440689">
                <a:moveTo>
                  <a:pt x="74826" y="38002"/>
                </a:moveTo>
                <a:lnTo>
                  <a:pt x="74929" y="44450"/>
                </a:lnTo>
                <a:lnTo>
                  <a:pt x="72498" y="50441"/>
                </a:lnTo>
                <a:lnTo>
                  <a:pt x="1959563" y="402706"/>
                </a:lnTo>
                <a:lnTo>
                  <a:pt x="1959482" y="396239"/>
                </a:lnTo>
                <a:lnTo>
                  <a:pt x="1961893" y="390245"/>
                </a:lnTo>
                <a:lnTo>
                  <a:pt x="74826" y="38002"/>
                </a:lnTo>
                <a:close/>
              </a:path>
              <a:path w="2034540" h="440689">
                <a:moveTo>
                  <a:pt x="44450" y="0"/>
                </a:moveTo>
                <a:lnTo>
                  <a:pt x="29307" y="244"/>
                </a:lnTo>
                <a:lnTo>
                  <a:pt x="15890" y="6048"/>
                </a:lnTo>
                <a:lnTo>
                  <a:pt x="5641" y="16448"/>
                </a:lnTo>
                <a:lnTo>
                  <a:pt x="0" y="30479"/>
                </a:lnTo>
                <a:lnTo>
                  <a:pt x="244" y="45604"/>
                </a:lnTo>
                <a:lnTo>
                  <a:pt x="6048" y="58991"/>
                </a:lnTo>
                <a:lnTo>
                  <a:pt x="16448" y="69234"/>
                </a:lnTo>
                <a:lnTo>
                  <a:pt x="30479" y="74929"/>
                </a:lnTo>
                <a:lnTo>
                  <a:pt x="45604" y="74685"/>
                </a:lnTo>
                <a:lnTo>
                  <a:pt x="58991" y="68881"/>
                </a:lnTo>
                <a:lnTo>
                  <a:pt x="69234" y="58481"/>
                </a:lnTo>
                <a:lnTo>
                  <a:pt x="72498" y="50441"/>
                </a:lnTo>
                <a:lnTo>
                  <a:pt x="36322" y="43687"/>
                </a:lnTo>
                <a:lnTo>
                  <a:pt x="38607" y="31241"/>
                </a:lnTo>
                <a:lnTo>
                  <a:pt x="74717" y="31241"/>
                </a:lnTo>
                <a:lnTo>
                  <a:pt x="74685" y="29307"/>
                </a:lnTo>
                <a:lnTo>
                  <a:pt x="68881" y="15890"/>
                </a:lnTo>
                <a:lnTo>
                  <a:pt x="58481" y="5641"/>
                </a:lnTo>
                <a:lnTo>
                  <a:pt x="44450" y="0"/>
                </a:lnTo>
                <a:close/>
              </a:path>
              <a:path w="2034540" h="440689">
                <a:moveTo>
                  <a:pt x="38607" y="31241"/>
                </a:moveTo>
                <a:lnTo>
                  <a:pt x="36322" y="43687"/>
                </a:lnTo>
                <a:lnTo>
                  <a:pt x="72498" y="50441"/>
                </a:lnTo>
                <a:lnTo>
                  <a:pt x="74929" y="44450"/>
                </a:lnTo>
                <a:lnTo>
                  <a:pt x="74826" y="38002"/>
                </a:lnTo>
                <a:lnTo>
                  <a:pt x="38607" y="31241"/>
                </a:lnTo>
                <a:close/>
              </a:path>
              <a:path w="2034540" h="440689">
                <a:moveTo>
                  <a:pt x="74717" y="31241"/>
                </a:moveTo>
                <a:lnTo>
                  <a:pt x="38607" y="31241"/>
                </a:lnTo>
                <a:lnTo>
                  <a:pt x="74826" y="38002"/>
                </a:lnTo>
                <a:lnTo>
                  <a:pt x="74717" y="31241"/>
                </a:lnTo>
                <a:close/>
              </a:path>
            </a:pathLst>
          </a:custGeom>
          <a:solidFill>
            <a:srgbClr val="4662A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688831" y="1148080"/>
            <a:ext cx="197485" cy="815975"/>
          </a:xfrm>
          <a:custGeom>
            <a:avLst/>
            <a:gdLst/>
            <a:ahLst/>
            <a:cxnLst/>
            <a:rect l="l" t="t" r="r" b="b"/>
            <a:pathLst>
              <a:path w="197484" h="815975">
                <a:moveTo>
                  <a:pt x="37335" y="740507"/>
                </a:moveTo>
                <a:lnTo>
                  <a:pt x="28664" y="740808"/>
                </a:lnTo>
                <a:lnTo>
                  <a:pt x="15382" y="746871"/>
                </a:lnTo>
                <a:lnTo>
                  <a:pt x="5363" y="757481"/>
                </a:lnTo>
                <a:lnTo>
                  <a:pt x="0" y="771652"/>
                </a:lnTo>
                <a:lnTo>
                  <a:pt x="543" y="786749"/>
                </a:lnTo>
                <a:lnTo>
                  <a:pt x="6635" y="800036"/>
                </a:lnTo>
                <a:lnTo>
                  <a:pt x="17252" y="810085"/>
                </a:lnTo>
                <a:lnTo>
                  <a:pt x="31369" y="815467"/>
                </a:lnTo>
                <a:lnTo>
                  <a:pt x="46519" y="814921"/>
                </a:lnTo>
                <a:lnTo>
                  <a:pt x="59801" y="808815"/>
                </a:lnTo>
                <a:lnTo>
                  <a:pt x="69820" y="798161"/>
                </a:lnTo>
                <a:lnTo>
                  <a:pt x="75184" y="783971"/>
                </a:lnTo>
                <a:lnTo>
                  <a:pt x="75001" y="778891"/>
                </a:lnTo>
                <a:lnTo>
                  <a:pt x="43815" y="778891"/>
                </a:lnTo>
                <a:lnTo>
                  <a:pt x="31369" y="776732"/>
                </a:lnTo>
                <a:lnTo>
                  <a:pt x="37335" y="740507"/>
                </a:lnTo>
                <a:close/>
              </a:path>
              <a:path w="197484" h="815975">
                <a:moveTo>
                  <a:pt x="43815" y="740283"/>
                </a:moveTo>
                <a:lnTo>
                  <a:pt x="37335" y="740507"/>
                </a:lnTo>
                <a:lnTo>
                  <a:pt x="31369" y="776732"/>
                </a:lnTo>
                <a:lnTo>
                  <a:pt x="43815" y="778891"/>
                </a:lnTo>
                <a:lnTo>
                  <a:pt x="49802" y="742534"/>
                </a:lnTo>
                <a:lnTo>
                  <a:pt x="43815" y="740283"/>
                </a:lnTo>
                <a:close/>
              </a:path>
              <a:path w="197484" h="815975">
                <a:moveTo>
                  <a:pt x="49802" y="742534"/>
                </a:moveTo>
                <a:lnTo>
                  <a:pt x="43815" y="778891"/>
                </a:lnTo>
                <a:lnTo>
                  <a:pt x="75001" y="778891"/>
                </a:lnTo>
                <a:lnTo>
                  <a:pt x="74640" y="768875"/>
                </a:lnTo>
                <a:lnTo>
                  <a:pt x="68548" y="755602"/>
                </a:lnTo>
                <a:lnTo>
                  <a:pt x="57931" y="745591"/>
                </a:lnTo>
                <a:lnTo>
                  <a:pt x="49802" y="742534"/>
                </a:lnTo>
                <a:close/>
              </a:path>
              <a:path w="197484" h="815975">
                <a:moveTo>
                  <a:pt x="50173" y="740283"/>
                </a:moveTo>
                <a:lnTo>
                  <a:pt x="43815" y="740283"/>
                </a:lnTo>
                <a:lnTo>
                  <a:pt x="49802" y="742534"/>
                </a:lnTo>
                <a:lnTo>
                  <a:pt x="50173" y="740283"/>
                </a:lnTo>
                <a:close/>
              </a:path>
              <a:path w="197484" h="815975">
                <a:moveTo>
                  <a:pt x="147303" y="72909"/>
                </a:moveTo>
                <a:lnTo>
                  <a:pt x="37335" y="740507"/>
                </a:lnTo>
                <a:lnTo>
                  <a:pt x="43815" y="740283"/>
                </a:lnTo>
                <a:lnTo>
                  <a:pt x="50173" y="740283"/>
                </a:lnTo>
                <a:lnTo>
                  <a:pt x="159711" y="75184"/>
                </a:lnTo>
                <a:lnTo>
                  <a:pt x="153289" y="75184"/>
                </a:lnTo>
                <a:lnTo>
                  <a:pt x="147303" y="72909"/>
                </a:lnTo>
                <a:close/>
              </a:path>
              <a:path w="197484" h="815975">
                <a:moveTo>
                  <a:pt x="153289" y="36575"/>
                </a:moveTo>
                <a:lnTo>
                  <a:pt x="147303" y="72909"/>
                </a:lnTo>
                <a:lnTo>
                  <a:pt x="153289" y="75184"/>
                </a:lnTo>
                <a:lnTo>
                  <a:pt x="159749" y="74952"/>
                </a:lnTo>
                <a:lnTo>
                  <a:pt x="165735" y="38608"/>
                </a:lnTo>
                <a:lnTo>
                  <a:pt x="153289" y="36575"/>
                </a:lnTo>
                <a:close/>
              </a:path>
              <a:path w="197484" h="815975">
                <a:moveTo>
                  <a:pt x="159749" y="74952"/>
                </a:moveTo>
                <a:lnTo>
                  <a:pt x="153289" y="75184"/>
                </a:lnTo>
                <a:lnTo>
                  <a:pt x="159711" y="75184"/>
                </a:lnTo>
                <a:lnTo>
                  <a:pt x="159749" y="74952"/>
                </a:lnTo>
                <a:close/>
              </a:path>
              <a:path w="197484" h="815975">
                <a:moveTo>
                  <a:pt x="196844" y="36575"/>
                </a:moveTo>
                <a:lnTo>
                  <a:pt x="153289" y="36575"/>
                </a:lnTo>
                <a:lnTo>
                  <a:pt x="165735" y="38608"/>
                </a:lnTo>
                <a:lnTo>
                  <a:pt x="159749" y="74952"/>
                </a:lnTo>
                <a:lnTo>
                  <a:pt x="168439" y="74640"/>
                </a:lnTo>
                <a:lnTo>
                  <a:pt x="181721" y="68548"/>
                </a:lnTo>
                <a:lnTo>
                  <a:pt x="191740" y="57931"/>
                </a:lnTo>
                <a:lnTo>
                  <a:pt x="197103" y="43815"/>
                </a:lnTo>
                <a:lnTo>
                  <a:pt x="196844" y="36575"/>
                </a:lnTo>
                <a:close/>
              </a:path>
              <a:path w="197484" h="815975">
                <a:moveTo>
                  <a:pt x="165735" y="0"/>
                </a:moveTo>
                <a:lnTo>
                  <a:pt x="150584" y="543"/>
                </a:lnTo>
                <a:lnTo>
                  <a:pt x="137302" y="6635"/>
                </a:lnTo>
                <a:lnTo>
                  <a:pt x="127283" y="17252"/>
                </a:lnTo>
                <a:lnTo>
                  <a:pt x="121920" y="31369"/>
                </a:lnTo>
                <a:lnTo>
                  <a:pt x="122463" y="46519"/>
                </a:lnTo>
                <a:lnTo>
                  <a:pt x="128555" y="59801"/>
                </a:lnTo>
                <a:lnTo>
                  <a:pt x="139172" y="69820"/>
                </a:lnTo>
                <a:lnTo>
                  <a:pt x="147303" y="72909"/>
                </a:lnTo>
                <a:lnTo>
                  <a:pt x="153289" y="36575"/>
                </a:lnTo>
                <a:lnTo>
                  <a:pt x="196844" y="36575"/>
                </a:lnTo>
                <a:lnTo>
                  <a:pt x="196560" y="28664"/>
                </a:lnTo>
                <a:lnTo>
                  <a:pt x="190468" y="15382"/>
                </a:lnTo>
                <a:lnTo>
                  <a:pt x="179851" y="5363"/>
                </a:lnTo>
                <a:lnTo>
                  <a:pt x="165735" y="0"/>
                </a:lnTo>
                <a:close/>
              </a:path>
            </a:pathLst>
          </a:custGeom>
          <a:solidFill>
            <a:srgbClr val="4662A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810752" y="992632"/>
            <a:ext cx="1085850" cy="232410"/>
          </a:xfrm>
          <a:custGeom>
            <a:avLst/>
            <a:gdLst/>
            <a:ahLst/>
            <a:cxnLst/>
            <a:rect l="l" t="t" r="r" b="b"/>
            <a:pathLst>
              <a:path w="1085850" h="232409">
                <a:moveTo>
                  <a:pt x="31750" y="156717"/>
                </a:moveTo>
                <a:lnTo>
                  <a:pt x="17537" y="161932"/>
                </a:lnTo>
                <a:lnTo>
                  <a:pt x="6826" y="171862"/>
                </a:lnTo>
                <a:lnTo>
                  <a:pt x="638" y="185078"/>
                </a:lnTo>
                <a:lnTo>
                  <a:pt x="0" y="200151"/>
                </a:lnTo>
                <a:lnTo>
                  <a:pt x="5197" y="214366"/>
                </a:lnTo>
                <a:lnTo>
                  <a:pt x="15097" y="225091"/>
                </a:lnTo>
                <a:lnTo>
                  <a:pt x="28307" y="231316"/>
                </a:lnTo>
                <a:lnTo>
                  <a:pt x="43433" y="232028"/>
                </a:lnTo>
                <a:lnTo>
                  <a:pt x="57646" y="226758"/>
                </a:lnTo>
                <a:lnTo>
                  <a:pt x="68357" y="216820"/>
                </a:lnTo>
                <a:lnTo>
                  <a:pt x="74545" y="203596"/>
                </a:lnTo>
                <a:lnTo>
                  <a:pt x="74669" y="200659"/>
                </a:lnTo>
                <a:lnTo>
                  <a:pt x="38607" y="200659"/>
                </a:lnTo>
                <a:lnTo>
                  <a:pt x="36575" y="188087"/>
                </a:lnTo>
                <a:lnTo>
                  <a:pt x="72971" y="182441"/>
                </a:lnTo>
                <a:lnTo>
                  <a:pt x="69986" y="174309"/>
                </a:lnTo>
                <a:lnTo>
                  <a:pt x="60086" y="163591"/>
                </a:lnTo>
                <a:lnTo>
                  <a:pt x="46876" y="157374"/>
                </a:lnTo>
                <a:lnTo>
                  <a:pt x="31750" y="156717"/>
                </a:lnTo>
                <a:close/>
              </a:path>
              <a:path w="1085850" h="232409">
                <a:moveTo>
                  <a:pt x="72971" y="182441"/>
                </a:moveTo>
                <a:lnTo>
                  <a:pt x="36575" y="188087"/>
                </a:lnTo>
                <a:lnTo>
                  <a:pt x="38607" y="200659"/>
                </a:lnTo>
                <a:lnTo>
                  <a:pt x="74907" y="195023"/>
                </a:lnTo>
                <a:lnTo>
                  <a:pt x="75183" y="188467"/>
                </a:lnTo>
                <a:lnTo>
                  <a:pt x="72971" y="182441"/>
                </a:lnTo>
                <a:close/>
              </a:path>
              <a:path w="1085850" h="232409">
                <a:moveTo>
                  <a:pt x="74907" y="195023"/>
                </a:moveTo>
                <a:lnTo>
                  <a:pt x="38607" y="200659"/>
                </a:lnTo>
                <a:lnTo>
                  <a:pt x="74669" y="200659"/>
                </a:lnTo>
                <a:lnTo>
                  <a:pt x="74907" y="195023"/>
                </a:lnTo>
                <a:close/>
              </a:path>
              <a:path w="1085850" h="232409">
                <a:moveTo>
                  <a:pt x="1010436" y="37019"/>
                </a:moveTo>
                <a:lnTo>
                  <a:pt x="72971" y="182441"/>
                </a:lnTo>
                <a:lnTo>
                  <a:pt x="75183" y="188467"/>
                </a:lnTo>
                <a:lnTo>
                  <a:pt x="74907" y="195023"/>
                </a:lnTo>
                <a:lnTo>
                  <a:pt x="1012371" y="49465"/>
                </a:lnTo>
                <a:lnTo>
                  <a:pt x="1010157" y="43433"/>
                </a:lnTo>
                <a:lnTo>
                  <a:pt x="1010436" y="37019"/>
                </a:lnTo>
                <a:close/>
              </a:path>
              <a:path w="1085850" h="232409">
                <a:moveTo>
                  <a:pt x="1085327" y="31368"/>
                </a:moveTo>
                <a:lnTo>
                  <a:pt x="1046861" y="31368"/>
                </a:lnTo>
                <a:lnTo>
                  <a:pt x="1048766" y="43814"/>
                </a:lnTo>
                <a:lnTo>
                  <a:pt x="1012371" y="49465"/>
                </a:lnTo>
                <a:lnTo>
                  <a:pt x="1015372" y="57646"/>
                </a:lnTo>
                <a:lnTo>
                  <a:pt x="1025302" y="68357"/>
                </a:lnTo>
                <a:lnTo>
                  <a:pt x="1038518" y="74545"/>
                </a:lnTo>
                <a:lnTo>
                  <a:pt x="1053592" y="75183"/>
                </a:lnTo>
                <a:lnTo>
                  <a:pt x="1067806" y="69986"/>
                </a:lnTo>
                <a:lnTo>
                  <a:pt x="1078531" y="60086"/>
                </a:lnTo>
                <a:lnTo>
                  <a:pt x="1084756" y="46876"/>
                </a:lnTo>
                <a:lnTo>
                  <a:pt x="1085469" y="31750"/>
                </a:lnTo>
                <a:lnTo>
                  <a:pt x="1085327" y="31368"/>
                </a:lnTo>
                <a:close/>
              </a:path>
              <a:path w="1085850" h="232409">
                <a:moveTo>
                  <a:pt x="1046861" y="31368"/>
                </a:moveTo>
                <a:lnTo>
                  <a:pt x="1010436" y="37019"/>
                </a:lnTo>
                <a:lnTo>
                  <a:pt x="1010157" y="43433"/>
                </a:lnTo>
                <a:lnTo>
                  <a:pt x="1012371" y="49465"/>
                </a:lnTo>
                <a:lnTo>
                  <a:pt x="1048766" y="43814"/>
                </a:lnTo>
                <a:lnTo>
                  <a:pt x="1046861" y="31368"/>
                </a:lnTo>
                <a:close/>
              </a:path>
              <a:path w="1085850" h="232409">
                <a:moveTo>
                  <a:pt x="1041907" y="0"/>
                </a:moveTo>
                <a:lnTo>
                  <a:pt x="1027749" y="5197"/>
                </a:lnTo>
                <a:lnTo>
                  <a:pt x="1017031" y="15097"/>
                </a:lnTo>
                <a:lnTo>
                  <a:pt x="1010814" y="28307"/>
                </a:lnTo>
                <a:lnTo>
                  <a:pt x="1010436" y="37019"/>
                </a:lnTo>
                <a:lnTo>
                  <a:pt x="1046861" y="31368"/>
                </a:lnTo>
                <a:lnTo>
                  <a:pt x="1085327" y="31368"/>
                </a:lnTo>
                <a:lnTo>
                  <a:pt x="1080198" y="17537"/>
                </a:lnTo>
                <a:lnTo>
                  <a:pt x="1070260" y="6826"/>
                </a:lnTo>
                <a:lnTo>
                  <a:pt x="1057036" y="638"/>
                </a:lnTo>
                <a:lnTo>
                  <a:pt x="1041907" y="0"/>
                </a:lnTo>
                <a:close/>
              </a:path>
            </a:pathLst>
          </a:custGeom>
          <a:solidFill>
            <a:srgbClr val="4662A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628638" y="1844801"/>
            <a:ext cx="792480" cy="680085"/>
          </a:xfrm>
          <a:custGeom>
            <a:avLst/>
            <a:gdLst/>
            <a:ahLst/>
            <a:cxnLst/>
            <a:rect l="l" t="t" r="r" b="b"/>
            <a:pathLst>
              <a:path w="792479" h="680085">
                <a:moveTo>
                  <a:pt x="0" y="679703"/>
                </a:moveTo>
                <a:lnTo>
                  <a:pt x="792479" y="679703"/>
                </a:lnTo>
                <a:lnTo>
                  <a:pt x="792479" y="0"/>
                </a:lnTo>
                <a:lnTo>
                  <a:pt x="0" y="0"/>
                </a:lnTo>
                <a:lnTo>
                  <a:pt x="0" y="679703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628638" y="1844801"/>
            <a:ext cx="792480" cy="680085"/>
          </a:xfrm>
          <a:custGeom>
            <a:avLst/>
            <a:gdLst/>
            <a:ahLst/>
            <a:cxnLst/>
            <a:rect l="l" t="t" r="r" b="b"/>
            <a:pathLst>
              <a:path w="792479" h="680085">
                <a:moveTo>
                  <a:pt x="0" y="679703"/>
                </a:moveTo>
                <a:lnTo>
                  <a:pt x="792479" y="679703"/>
                </a:lnTo>
                <a:lnTo>
                  <a:pt x="792479" y="0"/>
                </a:lnTo>
                <a:lnTo>
                  <a:pt x="0" y="0"/>
                </a:lnTo>
                <a:lnTo>
                  <a:pt x="0" y="679703"/>
                </a:lnTo>
                <a:close/>
              </a:path>
            </a:pathLst>
          </a:custGeom>
          <a:ln w="25908">
            <a:solidFill>
              <a:srgbClr val="34487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506461" y="1076705"/>
            <a:ext cx="1045844" cy="509270"/>
          </a:xfrm>
          <a:custGeom>
            <a:avLst/>
            <a:gdLst/>
            <a:ahLst/>
            <a:cxnLst/>
            <a:rect l="l" t="t" r="r" b="b"/>
            <a:pathLst>
              <a:path w="1045845" h="509269">
                <a:moveTo>
                  <a:pt x="0" y="509015"/>
                </a:moveTo>
                <a:lnTo>
                  <a:pt x="1045463" y="509015"/>
                </a:lnTo>
                <a:lnTo>
                  <a:pt x="1045463" y="0"/>
                </a:lnTo>
                <a:lnTo>
                  <a:pt x="0" y="0"/>
                </a:lnTo>
                <a:lnTo>
                  <a:pt x="0" y="509015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506461" y="1076705"/>
            <a:ext cx="1045844" cy="509270"/>
          </a:xfrm>
          <a:custGeom>
            <a:avLst/>
            <a:gdLst/>
            <a:ahLst/>
            <a:cxnLst/>
            <a:rect l="l" t="t" r="r" b="b"/>
            <a:pathLst>
              <a:path w="1045845" h="509269">
                <a:moveTo>
                  <a:pt x="0" y="509015"/>
                </a:moveTo>
                <a:lnTo>
                  <a:pt x="1045463" y="509015"/>
                </a:lnTo>
                <a:lnTo>
                  <a:pt x="1045463" y="0"/>
                </a:lnTo>
                <a:lnTo>
                  <a:pt x="0" y="0"/>
                </a:lnTo>
                <a:lnTo>
                  <a:pt x="0" y="509015"/>
                </a:lnTo>
                <a:close/>
              </a:path>
            </a:pathLst>
          </a:custGeom>
          <a:ln w="25908">
            <a:solidFill>
              <a:srgbClr val="34487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943593" y="1277874"/>
            <a:ext cx="523240" cy="883919"/>
          </a:xfrm>
          <a:custGeom>
            <a:avLst/>
            <a:gdLst/>
            <a:ahLst/>
            <a:cxnLst/>
            <a:rect l="l" t="t" r="r" b="b"/>
            <a:pathLst>
              <a:path w="523240" h="883919">
                <a:moveTo>
                  <a:pt x="0" y="883920"/>
                </a:moveTo>
                <a:lnTo>
                  <a:pt x="522731" y="883920"/>
                </a:lnTo>
                <a:lnTo>
                  <a:pt x="522731" y="0"/>
                </a:lnTo>
                <a:lnTo>
                  <a:pt x="0" y="0"/>
                </a:lnTo>
                <a:lnTo>
                  <a:pt x="0" y="88392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943593" y="1277874"/>
            <a:ext cx="523240" cy="883919"/>
          </a:xfrm>
          <a:custGeom>
            <a:avLst/>
            <a:gdLst/>
            <a:ahLst/>
            <a:cxnLst/>
            <a:rect l="l" t="t" r="r" b="b"/>
            <a:pathLst>
              <a:path w="523240" h="883919">
                <a:moveTo>
                  <a:pt x="0" y="883920"/>
                </a:moveTo>
                <a:lnTo>
                  <a:pt x="522731" y="883920"/>
                </a:lnTo>
                <a:lnTo>
                  <a:pt x="522731" y="0"/>
                </a:lnTo>
                <a:lnTo>
                  <a:pt x="0" y="0"/>
                </a:lnTo>
                <a:lnTo>
                  <a:pt x="0" y="883920"/>
                </a:lnTo>
                <a:close/>
              </a:path>
            </a:pathLst>
          </a:custGeom>
          <a:ln w="25908">
            <a:solidFill>
              <a:srgbClr val="34487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304282" y="5051728"/>
            <a:ext cx="4939665" cy="1143000"/>
          </a:xfrm>
          <a:custGeom>
            <a:avLst/>
            <a:gdLst/>
            <a:ahLst/>
            <a:cxnLst/>
            <a:rect l="l" t="t" r="r" b="b"/>
            <a:pathLst>
              <a:path w="4939665" h="1143000">
                <a:moveTo>
                  <a:pt x="0" y="1071221"/>
                </a:moveTo>
                <a:lnTo>
                  <a:pt x="54363" y="1094276"/>
                </a:lnTo>
                <a:lnTo>
                  <a:pt x="107858" y="1112421"/>
                </a:lnTo>
                <a:lnTo>
                  <a:pt x="160486" y="1125990"/>
                </a:lnTo>
                <a:lnTo>
                  <a:pt x="212247" y="1135315"/>
                </a:lnTo>
                <a:lnTo>
                  <a:pt x="263140" y="1140729"/>
                </a:lnTo>
                <a:lnTo>
                  <a:pt x="313166" y="1142566"/>
                </a:lnTo>
                <a:lnTo>
                  <a:pt x="362324" y="1141158"/>
                </a:lnTo>
                <a:lnTo>
                  <a:pt x="410615" y="1136838"/>
                </a:lnTo>
                <a:lnTo>
                  <a:pt x="458038" y="1129940"/>
                </a:lnTo>
                <a:lnTo>
                  <a:pt x="504594" y="1120795"/>
                </a:lnTo>
                <a:lnTo>
                  <a:pt x="550282" y="1109739"/>
                </a:lnTo>
                <a:lnTo>
                  <a:pt x="595103" y="1097102"/>
                </a:lnTo>
                <a:lnTo>
                  <a:pt x="639056" y="1083219"/>
                </a:lnTo>
                <a:lnTo>
                  <a:pt x="682142" y="1068423"/>
                </a:lnTo>
                <a:lnTo>
                  <a:pt x="724361" y="1053045"/>
                </a:lnTo>
                <a:lnTo>
                  <a:pt x="765712" y="1037421"/>
                </a:lnTo>
                <a:lnTo>
                  <a:pt x="806195" y="1021881"/>
                </a:lnTo>
                <a:lnTo>
                  <a:pt x="846836" y="1003427"/>
                </a:lnTo>
                <a:lnTo>
                  <a:pt x="883989" y="981103"/>
                </a:lnTo>
                <a:lnTo>
                  <a:pt x="918233" y="955421"/>
                </a:lnTo>
                <a:lnTo>
                  <a:pt x="950148" y="926890"/>
                </a:lnTo>
                <a:lnTo>
                  <a:pt x="980312" y="896021"/>
                </a:lnTo>
                <a:lnTo>
                  <a:pt x="1009303" y="863324"/>
                </a:lnTo>
                <a:lnTo>
                  <a:pt x="1037702" y="829310"/>
                </a:lnTo>
                <a:lnTo>
                  <a:pt x="1066085" y="794488"/>
                </a:lnTo>
                <a:lnTo>
                  <a:pt x="1095033" y="759369"/>
                </a:lnTo>
                <a:lnTo>
                  <a:pt x="1125123" y="724463"/>
                </a:lnTo>
                <a:lnTo>
                  <a:pt x="1156935" y="690280"/>
                </a:lnTo>
                <a:lnTo>
                  <a:pt x="1191047" y="657332"/>
                </a:lnTo>
                <a:lnTo>
                  <a:pt x="1228038" y="626128"/>
                </a:lnTo>
                <a:lnTo>
                  <a:pt x="1268488" y="597178"/>
                </a:lnTo>
                <a:lnTo>
                  <a:pt x="1312973" y="570992"/>
                </a:lnTo>
                <a:lnTo>
                  <a:pt x="1362074" y="548082"/>
                </a:lnTo>
                <a:lnTo>
                  <a:pt x="1400915" y="532892"/>
                </a:lnTo>
                <a:lnTo>
                  <a:pt x="1442235" y="518032"/>
                </a:lnTo>
                <a:lnTo>
                  <a:pt x="1485818" y="503540"/>
                </a:lnTo>
                <a:lnTo>
                  <a:pt x="1531451" y="489451"/>
                </a:lnTo>
                <a:lnTo>
                  <a:pt x="1578915" y="475803"/>
                </a:lnTo>
                <a:lnTo>
                  <a:pt x="1627997" y="462632"/>
                </a:lnTo>
                <a:lnTo>
                  <a:pt x="1678480" y="449974"/>
                </a:lnTo>
                <a:lnTo>
                  <a:pt x="1730148" y="437866"/>
                </a:lnTo>
                <a:lnTo>
                  <a:pt x="1782786" y="426345"/>
                </a:lnTo>
                <a:lnTo>
                  <a:pt x="1836178" y="415446"/>
                </a:lnTo>
                <a:lnTo>
                  <a:pt x="1890109" y="405207"/>
                </a:lnTo>
                <a:lnTo>
                  <a:pt x="1944362" y="395664"/>
                </a:lnTo>
                <a:lnTo>
                  <a:pt x="1998723" y="386853"/>
                </a:lnTo>
                <a:lnTo>
                  <a:pt x="2052974" y="378811"/>
                </a:lnTo>
                <a:lnTo>
                  <a:pt x="2106902" y="371574"/>
                </a:lnTo>
                <a:lnTo>
                  <a:pt x="2160289" y="365179"/>
                </a:lnTo>
                <a:lnTo>
                  <a:pt x="2212921" y="359663"/>
                </a:lnTo>
                <a:lnTo>
                  <a:pt x="2264582" y="355061"/>
                </a:lnTo>
                <a:lnTo>
                  <a:pt x="2315055" y="351411"/>
                </a:lnTo>
                <a:lnTo>
                  <a:pt x="2364125" y="348749"/>
                </a:lnTo>
                <a:lnTo>
                  <a:pt x="2411578" y="347110"/>
                </a:lnTo>
                <a:lnTo>
                  <a:pt x="2457195" y="346533"/>
                </a:lnTo>
                <a:lnTo>
                  <a:pt x="2511623" y="347940"/>
                </a:lnTo>
                <a:lnTo>
                  <a:pt x="2565720" y="352014"/>
                </a:lnTo>
                <a:lnTo>
                  <a:pt x="2619412" y="358467"/>
                </a:lnTo>
                <a:lnTo>
                  <a:pt x="2672627" y="367017"/>
                </a:lnTo>
                <a:lnTo>
                  <a:pt x="2725289" y="377376"/>
                </a:lnTo>
                <a:lnTo>
                  <a:pt x="2777325" y="389259"/>
                </a:lnTo>
                <a:lnTo>
                  <a:pt x="2828661" y="402382"/>
                </a:lnTo>
                <a:lnTo>
                  <a:pt x="2879223" y="416458"/>
                </a:lnTo>
                <a:lnTo>
                  <a:pt x="2928937" y="431203"/>
                </a:lnTo>
                <a:lnTo>
                  <a:pt x="2977729" y="446330"/>
                </a:lnTo>
                <a:lnTo>
                  <a:pt x="3025525" y="461554"/>
                </a:lnTo>
                <a:lnTo>
                  <a:pt x="3072252" y="476591"/>
                </a:lnTo>
                <a:lnTo>
                  <a:pt x="3117834" y="491154"/>
                </a:lnTo>
                <a:lnTo>
                  <a:pt x="3162199" y="504958"/>
                </a:lnTo>
                <a:lnTo>
                  <a:pt x="3205273" y="517717"/>
                </a:lnTo>
                <a:lnTo>
                  <a:pt x="3246980" y="529147"/>
                </a:lnTo>
                <a:lnTo>
                  <a:pt x="3287248" y="538962"/>
                </a:lnTo>
                <a:lnTo>
                  <a:pt x="3326002" y="546876"/>
                </a:lnTo>
                <a:lnTo>
                  <a:pt x="3385705" y="559020"/>
                </a:lnTo>
                <a:lnTo>
                  <a:pt x="3440900" y="572373"/>
                </a:lnTo>
                <a:lnTo>
                  <a:pt x="3492130" y="586007"/>
                </a:lnTo>
                <a:lnTo>
                  <a:pt x="3539937" y="598992"/>
                </a:lnTo>
                <a:lnTo>
                  <a:pt x="3584865" y="610397"/>
                </a:lnTo>
                <a:lnTo>
                  <a:pt x="3627456" y="619295"/>
                </a:lnTo>
                <a:lnTo>
                  <a:pt x="3668252" y="624754"/>
                </a:lnTo>
                <a:lnTo>
                  <a:pt x="3707797" y="625847"/>
                </a:lnTo>
                <a:lnTo>
                  <a:pt x="3746633" y="621642"/>
                </a:lnTo>
                <a:lnTo>
                  <a:pt x="3785304" y="611211"/>
                </a:lnTo>
                <a:lnTo>
                  <a:pt x="3824350" y="593624"/>
                </a:lnTo>
                <a:lnTo>
                  <a:pt x="3856920" y="570966"/>
                </a:lnTo>
                <a:lnTo>
                  <a:pt x="3888057" y="540249"/>
                </a:lnTo>
                <a:lnTo>
                  <a:pt x="3917963" y="502886"/>
                </a:lnTo>
                <a:lnTo>
                  <a:pt x="3946836" y="460291"/>
                </a:lnTo>
                <a:lnTo>
                  <a:pt x="3974878" y="413875"/>
                </a:lnTo>
                <a:lnTo>
                  <a:pt x="4002288" y="365051"/>
                </a:lnTo>
                <a:lnTo>
                  <a:pt x="4029267" y="315231"/>
                </a:lnTo>
                <a:lnTo>
                  <a:pt x="4056014" y="265828"/>
                </a:lnTo>
                <a:lnTo>
                  <a:pt x="4082730" y="218254"/>
                </a:lnTo>
                <a:lnTo>
                  <a:pt x="4109616" y="173921"/>
                </a:lnTo>
                <a:lnTo>
                  <a:pt x="4136870" y="134243"/>
                </a:lnTo>
                <a:lnTo>
                  <a:pt x="4164693" y="100632"/>
                </a:lnTo>
                <a:lnTo>
                  <a:pt x="4193286" y="74499"/>
                </a:lnTo>
                <a:lnTo>
                  <a:pt x="4242786" y="44063"/>
                </a:lnTo>
                <a:lnTo>
                  <a:pt x="4295657" y="23128"/>
                </a:lnTo>
                <a:lnTo>
                  <a:pt x="4350044" y="10384"/>
                </a:lnTo>
                <a:lnTo>
                  <a:pt x="4404090" y="4522"/>
                </a:lnTo>
                <a:lnTo>
                  <a:pt x="4455939" y="4233"/>
                </a:lnTo>
                <a:lnTo>
                  <a:pt x="4503735" y="8205"/>
                </a:lnTo>
                <a:lnTo>
                  <a:pt x="4545623" y="15131"/>
                </a:lnTo>
                <a:lnTo>
                  <a:pt x="4579746" y="23699"/>
                </a:lnTo>
                <a:lnTo>
                  <a:pt x="4622022" y="29365"/>
                </a:lnTo>
                <a:lnTo>
                  <a:pt x="4676984" y="27660"/>
                </a:lnTo>
                <a:lnTo>
                  <a:pt x="4738240" y="21227"/>
                </a:lnTo>
                <a:lnTo>
                  <a:pt x="4799397" y="12710"/>
                </a:lnTo>
                <a:lnTo>
                  <a:pt x="4854059" y="4753"/>
                </a:lnTo>
                <a:lnTo>
                  <a:pt x="4895834" y="0"/>
                </a:lnTo>
                <a:lnTo>
                  <a:pt x="4918328" y="1093"/>
                </a:lnTo>
                <a:lnTo>
                  <a:pt x="4939284" y="15063"/>
                </a:lnTo>
              </a:path>
            </a:pathLst>
          </a:custGeom>
          <a:ln w="25907">
            <a:solidFill>
              <a:srgbClr val="34487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449561" y="5467350"/>
            <a:ext cx="523240" cy="883919"/>
          </a:xfrm>
          <a:custGeom>
            <a:avLst/>
            <a:gdLst/>
            <a:ahLst/>
            <a:cxnLst/>
            <a:rect l="l" t="t" r="r" b="b"/>
            <a:pathLst>
              <a:path w="523240" h="883920">
                <a:moveTo>
                  <a:pt x="0" y="883919"/>
                </a:moveTo>
                <a:lnTo>
                  <a:pt x="522731" y="883919"/>
                </a:lnTo>
                <a:lnTo>
                  <a:pt x="522731" y="0"/>
                </a:lnTo>
                <a:lnTo>
                  <a:pt x="0" y="0"/>
                </a:lnTo>
                <a:lnTo>
                  <a:pt x="0" y="883919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449561" y="5467350"/>
            <a:ext cx="523240" cy="883919"/>
          </a:xfrm>
          <a:custGeom>
            <a:avLst/>
            <a:gdLst/>
            <a:ahLst/>
            <a:cxnLst/>
            <a:rect l="l" t="t" r="r" b="b"/>
            <a:pathLst>
              <a:path w="523240" h="883920">
                <a:moveTo>
                  <a:pt x="0" y="883919"/>
                </a:moveTo>
                <a:lnTo>
                  <a:pt x="522731" y="883919"/>
                </a:lnTo>
                <a:lnTo>
                  <a:pt x="522731" y="0"/>
                </a:lnTo>
                <a:lnTo>
                  <a:pt x="0" y="0"/>
                </a:lnTo>
                <a:lnTo>
                  <a:pt x="0" y="883919"/>
                </a:lnTo>
                <a:close/>
              </a:path>
            </a:pathLst>
          </a:custGeom>
          <a:ln w="25908">
            <a:solidFill>
              <a:srgbClr val="34487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457438" y="4863846"/>
            <a:ext cx="704215" cy="407034"/>
          </a:xfrm>
          <a:custGeom>
            <a:avLst/>
            <a:gdLst/>
            <a:ahLst/>
            <a:cxnLst/>
            <a:rect l="l" t="t" r="r" b="b"/>
            <a:pathLst>
              <a:path w="704215" h="407035">
                <a:moveTo>
                  <a:pt x="0" y="406907"/>
                </a:moveTo>
                <a:lnTo>
                  <a:pt x="704088" y="406907"/>
                </a:lnTo>
                <a:lnTo>
                  <a:pt x="704088" y="0"/>
                </a:lnTo>
                <a:lnTo>
                  <a:pt x="0" y="0"/>
                </a:lnTo>
                <a:lnTo>
                  <a:pt x="0" y="406907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457438" y="4863846"/>
            <a:ext cx="704215" cy="407034"/>
          </a:xfrm>
          <a:custGeom>
            <a:avLst/>
            <a:gdLst/>
            <a:ahLst/>
            <a:cxnLst/>
            <a:rect l="l" t="t" r="r" b="b"/>
            <a:pathLst>
              <a:path w="704215" h="407035">
                <a:moveTo>
                  <a:pt x="0" y="406907"/>
                </a:moveTo>
                <a:lnTo>
                  <a:pt x="704088" y="406907"/>
                </a:lnTo>
                <a:lnTo>
                  <a:pt x="704088" y="0"/>
                </a:lnTo>
                <a:lnTo>
                  <a:pt x="0" y="0"/>
                </a:lnTo>
                <a:lnTo>
                  <a:pt x="0" y="406907"/>
                </a:lnTo>
                <a:close/>
              </a:path>
            </a:pathLst>
          </a:custGeom>
          <a:ln w="25908">
            <a:solidFill>
              <a:srgbClr val="34487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906006" y="5750814"/>
            <a:ext cx="1588135" cy="533400"/>
          </a:xfrm>
          <a:custGeom>
            <a:avLst/>
            <a:gdLst/>
            <a:ahLst/>
            <a:cxnLst/>
            <a:rect l="l" t="t" r="r" b="b"/>
            <a:pathLst>
              <a:path w="1588134" h="533400">
                <a:moveTo>
                  <a:pt x="0" y="533400"/>
                </a:moveTo>
                <a:lnTo>
                  <a:pt x="1588007" y="533400"/>
                </a:lnTo>
                <a:lnTo>
                  <a:pt x="1588007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906006" y="5750814"/>
            <a:ext cx="1588135" cy="533400"/>
          </a:xfrm>
          <a:custGeom>
            <a:avLst/>
            <a:gdLst/>
            <a:ahLst/>
            <a:cxnLst/>
            <a:rect l="l" t="t" r="r" b="b"/>
            <a:pathLst>
              <a:path w="1588134" h="533400">
                <a:moveTo>
                  <a:pt x="0" y="533400"/>
                </a:moveTo>
                <a:lnTo>
                  <a:pt x="1588007" y="533400"/>
                </a:lnTo>
                <a:lnTo>
                  <a:pt x="1588007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25907">
            <a:solidFill>
              <a:srgbClr val="34487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265420" y="6059423"/>
            <a:ext cx="134111" cy="1341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978652" y="6028944"/>
            <a:ext cx="134112" cy="1341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464808" y="5626608"/>
            <a:ext cx="132587" cy="1341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114031" y="5394959"/>
            <a:ext cx="134112" cy="1341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279635" y="5273040"/>
            <a:ext cx="134111" cy="1341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802368" y="5003291"/>
            <a:ext cx="134111" cy="13258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0154411" y="5000244"/>
            <a:ext cx="134111" cy="1341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834128" y="1830323"/>
            <a:ext cx="120650" cy="0"/>
          </a:xfrm>
          <a:custGeom>
            <a:avLst/>
            <a:gdLst/>
            <a:ahLst/>
            <a:cxnLst/>
            <a:rect l="l" t="t" r="r" b="b"/>
            <a:pathLst>
              <a:path w="120650">
                <a:moveTo>
                  <a:pt x="0" y="0"/>
                </a:moveTo>
                <a:lnTo>
                  <a:pt x="120396" y="0"/>
                </a:lnTo>
              </a:path>
            </a:pathLst>
          </a:custGeom>
          <a:ln w="85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320284" y="1781555"/>
            <a:ext cx="120650" cy="86995"/>
          </a:xfrm>
          <a:custGeom>
            <a:avLst/>
            <a:gdLst/>
            <a:ahLst/>
            <a:cxnLst/>
            <a:rect l="l" t="t" r="r" b="b"/>
            <a:pathLst>
              <a:path w="120650" h="86994">
                <a:moveTo>
                  <a:pt x="113918" y="0"/>
                </a:moveTo>
                <a:lnTo>
                  <a:pt x="6476" y="0"/>
                </a:lnTo>
                <a:lnTo>
                  <a:pt x="0" y="6477"/>
                </a:lnTo>
                <a:lnTo>
                  <a:pt x="0" y="80391"/>
                </a:lnTo>
                <a:lnTo>
                  <a:pt x="6476" y="86868"/>
                </a:lnTo>
                <a:lnTo>
                  <a:pt x="113918" y="86868"/>
                </a:lnTo>
                <a:lnTo>
                  <a:pt x="120395" y="80391"/>
                </a:lnTo>
                <a:lnTo>
                  <a:pt x="120395" y="6477"/>
                </a:lnTo>
                <a:lnTo>
                  <a:pt x="1139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844796" y="2116835"/>
            <a:ext cx="120650" cy="86995"/>
          </a:xfrm>
          <a:custGeom>
            <a:avLst/>
            <a:gdLst/>
            <a:ahLst/>
            <a:cxnLst/>
            <a:rect l="l" t="t" r="r" b="b"/>
            <a:pathLst>
              <a:path w="120650" h="86994">
                <a:moveTo>
                  <a:pt x="113918" y="0"/>
                </a:moveTo>
                <a:lnTo>
                  <a:pt x="6476" y="0"/>
                </a:lnTo>
                <a:lnTo>
                  <a:pt x="0" y="6476"/>
                </a:lnTo>
                <a:lnTo>
                  <a:pt x="0" y="80390"/>
                </a:lnTo>
                <a:lnTo>
                  <a:pt x="6476" y="86867"/>
                </a:lnTo>
                <a:lnTo>
                  <a:pt x="113918" y="86867"/>
                </a:lnTo>
                <a:lnTo>
                  <a:pt x="120395" y="80390"/>
                </a:lnTo>
                <a:lnTo>
                  <a:pt x="120395" y="6476"/>
                </a:lnTo>
                <a:lnTo>
                  <a:pt x="1139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323332" y="2104644"/>
            <a:ext cx="121920" cy="86995"/>
          </a:xfrm>
          <a:custGeom>
            <a:avLst/>
            <a:gdLst/>
            <a:ahLst/>
            <a:cxnLst/>
            <a:rect l="l" t="t" r="r" b="b"/>
            <a:pathLst>
              <a:path w="121920" h="86994">
                <a:moveTo>
                  <a:pt x="115442" y="0"/>
                </a:moveTo>
                <a:lnTo>
                  <a:pt x="6476" y="0"/>
                </a:lnTo>
                <a:lnTo>
                  <a:pt x="0" y="6476"/>
                </a:lnTo>
                <a:lnTo>
                  <a:pt x="0" y="80390"/>
                </a:lnTo>
                <a:lnTo>
                  <a:pt x="6476" y="86867"/>
                </a:lnTo>
                <a:lnTo>
                  <a:pt x="115442" y="86867"/>
                </a:lnTo>
                <a:lnTo>
                  <a:pt x="121919" y="80390"/>
                </a:lnTo>
                <a:lnTo>
                  <a:pt x="121919" y="6476"/>
                </a:lnTo>
                <a:lnTo>
                  <a:pt x="1154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895850" y="1826514"/>
            <a:ext cx="495300" cy="321945"/>
          </a:xfrm>
          <a:custGeom>
            <a:avLst/>
            <a:gdLst/>
            <a:ahLst/>
            <a:cxnLst/>
            <a:rect l="l" t="t" r="r" b="b"/>
            <a:pathLst>
              <a:path w="495300" h="321944">
                <a:moveTo>
                  <a:pt x="0" y="321563"/>
                </a:moveTo>
                <a:lnTo>
                  <a:pt x="495300" y="321563"/>
                </a:lnTo>
                <a:lnTo>
                  <a:pt x="495300" y="0"/>
                </a:lnTo>
                <a:lnTo>
                  <a:pt x="0" y="0"/>
                </a:lnTo>
                <a:lnTo>
                  <a:pt x="0" y="321563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895850" y="1826514"/>
            <a:ext cx="495300" cy="321945"/>
          </a:xfrm>
          <a:custGeom>
            <a:avLst/>
            <a:gdLst/>
            <a:ahLst/>
            <a:cxnLst/>
            <a:rect l="l" t="t" r="r" b="b"/>
            <a:pathLst>
              <a:path w="495300" h="321944">
                <a:moveTo>
                  <a:pt x="0" y="321563"/>
                </a:moveTo>
                <a:lnTo>
                  <a:pt x="495300" y="321563"/>
                </a:lnTo>
                <a:lnTo>
                  <a:pt x="495300" y="0"/>
                </a:lnTo>
                <a:lnTo>
                  <a:pt x="0" y="0"/>
                </a:lnTo>
                <a:lnTo>
                  <a:pt x="0" y="321563"/>
                </a:lnTo>
                <a:close/>
              </a:path>
            </a:pathLst>
          </a:custGeom>
          <a:ln w="25908">
            <a:solidFill>
              <a:srgbClr val="34487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440679" y="1947672"/>
            <a:ext cx="261620" cy="76200"/>
          </a:xfrm>
          <a:custGeom>
            <a:avLst/>
            <a:gdLst/>
            <a:ahLst/>
            <a:cxnLst/>
            <a:rect l="l" t="t" r="r" b="b"/>
            <a:pathLst>
              <a:path w="261620" h="76200">
                <a:moveTo>
                  <a:pt x="185420" y="0"/>
                </a:moveTo>
                <a:lnTo>
                  <a:pt x="185420" y="76200"/>
                </a:lnTo>
                <a:lnTo>
                  <a:pt x="248920" y="44450"/>
                </a:lnTo>
                <a:lnTo>
                  <a:pt x="198120" y="44450"/>
                </a:lnTo>
                <a:lnTo>
                  <a:pt x="198120" y="31750"/>
                </a:lnTo>
                <a:lnTo>
                  <a:pt x="248920" y="31750"/>
                </a:lnTo>
                <a:lnTo>
                  <a:pt x="185420" y="0"/>
                </a:lnTo>
                <a:close/>
              </a:path>
              <a:path w="261620" h="76200">
                <a:moveTo>
                  <a:pt x="18542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85420" y="44450"/>
                </a:lnTo>
                <a:lnTo>
                  <a:pt x="185420" y="31750"/>
                </a:lnTo>
                <a:close/>
              </a:path>
              <a:path w="261620" h="76200">
                <a:moveTo>
                  <a:pt x="248920" y="31750"/>
                </a:moveTo>
                <a:lnTo>
                  <a:pt x="198120" y="31750"/>
                </a:lnTo>
                <a:lnTo>
                  <a:pt x="198120" y="44450"/>
                </a:lnTo>
                <a:lnTo>
                  <a:pt x="248920" y="44450"/>
                </a:lnTo>
                <a:lnTo>
                  <a:pt x="261620" y="38100"/>
                </a:lnTo>
                <a:lnTo>
                  <a:pt x="248920" y="31750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895088" y="2878835"/>
            <a:ext cx="4925903" cy="157429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844796" y="5521452"/>
            <a:ext cx="120650" cy="86995"/>
          </a:xfrm>
          <a:custGeom>
            <a:avLst/>
            <a:gdLst/>
            <a:ahLst/>
            <a:cxnLst/>
            <a:rect l="l" t="t" r="r" b="b"/>
            <a:pathLst>
              <a:path w="120650" h="86995">
                <a:moveTo>
                  <a:pt x="113918" y="0"/>
                </a:moveTo>
                <a:lnTo>
                  <a:pt x="6476" y="0"/>
                </a:lnTo>
                <a:lnTo>
                  <a:pt x="0" y="6477"/>
                </a:lnTo>
                <a:lnTo>
                  <a:pt x="0" y="80391"/>
                </a:lnTo>
                <a:lnTo>
                  <a:pt x="6476" y="86868"/>
                </a:lnTo>
                <a:lnTo>
                  <a:pt x="113918" y="86868"/>
                </a:lnTo>
                <a:lnTo>
                  <a:pt x="120395" y="80391"/>
                </a:lnTo>
                <a:lnTo>
                  <a:pt x="120395" y="6477"/>
                </a:lnTo>
                <a:lnTo>
                  <a:pt x="1139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329428" y="5559552"/>
            <a:ext cx="121920" cy="0"/>
          </a:xfrm>
          <a:custGeom>
            <a:avLst/>
            <a:gdLst/>
            <a:ahLst/>
            <a:cxnLst/>
            <a:rect l="l" t="t" r="r" b="b"/>
            <a:pathLst>
              <a:path w="121920">
                <a:moveTo>
                  <a:pt x="0" y="0"/>
                </a:moveTo>
                <a:lnTo>
                  <a:pt x="121920" y="0"/>
                </a:lnTo>
              </a:path>
            </a:pathLst>
          </a:custGeom>
          <a:ln w="853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853940" y="5850635"/>
            <a:ext cx="121920" cy="86995"/>
          </a:xfrm>
          <a:custGeom>
            <a:avLst/>
            <a:gdLst/>
            <a:ahLst/>
            <a:cxnLst/>
            <a:rect l="l" t="t" r="r" b="b"/>
            <a:pathLst>
              <a:path w="121920" h="86995">
                <a:moveTo>
                  <a:pt x="115443" y="0"/>
                </a:moveTo>
                <a:lnTo>
                  <a:pt x="6476" y="0"/>
                </a:lnTo>
                <a:lnTo>
                  <a:pt x="0" y="6476"/>
                </a:lnTo>
                <a:lnTo>
                  <a:pt x="0" y="80390"/>
                </a:lnTo>
                <a:lnTo>
                  <a:pt x="6476" y="86867"/>
                </a:lnTo>
                <a:lnTo>
                  <a:pt x="115443" y="86867"/>
                </a:lnTo>
                <a:lnTo>
                  <a:pt x="121920" y="80390"/>
                </a:lnTo>
                <a:lnTo>
                  <a:pt x="121920" y="6476"/>
                </a:lnTo>
                <a:lnTo>
                  <a:pt x="1154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334000" y="5838444"/>
            <a:ext cx="120650" cy="86995"/>
          </a:xfrm>
          <a:custGeom>
            <a:avLst/>
            <a:gdLst/>
            <a:ahLst/>
            <a:cxnLst/>
            <a:rect l="l" t="t" r="r" b="b"/>
            <a:pathLst>
              <a:path w="120650" h="86995">
                <a:moveTo>
                  <a:pt x="113919" y="0"/>
                </a:moveTo>
                <a:lnTo>
                  <a:pt x="6476" y="0"/>
                </a:lnTo>
                <a:lnTo>
                  <a:pt x="0" y="6476"/>
                </a:lnTo>
                <a:lnTo>
                  <a:pt x="0" y="80390"/>
                </a:lnTo>
                <a:lnTo>
                  <a:pt x="6476" y="86867"/>
                </a:lnTo>
                <a:lnTo>
                  <a:pt x="113919" y="86867"/>
                </a:lnTo>
                <a:lnTo>
                  <a:pt x="120396" y="80390"/>
                </a:lnTo>
                <a:lnTo>
                  <a:pt x="120396" y="6476"/>
                </a:lnTo>
                <a:lnTo>
                  <a:pt x="1139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904994" y="5560314"/>
            <a:ext cx="497205" cy="323215"/>
          </a:xfrm>
          <a:custGeom>
            <a:avLst/>
            <a:gdLst/>
            <a:ahLst/>
            <a:cxnLst/>
            <a:rect l="l" t="t" r="r" b="b"/>
            <a:pathLst>
              <a:path w="497204" h="323214">
                <a:moveTo>
                  <a:pt x="0" y="323088"/>
                </a:moveTo>
                <a:lnTo>
                  <a:pt x="496824" y="323088"/>
                </a:lnTo>
                <a:lnTo>
                  <a:pt x="496824" y="0"/>
                </a:lnTo>
                <a:lnTo>
                  <a:pt x="0" y="0"/>
                </a:lnTo>
                <a:lnTo>
                  <a:pt x="0" y="323088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904994" y="5560314"/>
            <a:ext cx="497205" cy="323215"/>
          </a:xfrm>
          <a:custGeom>
            <a:avLst/>
            <a:gdLst/>
            <a:ahLst/>
            <a:cxnLst/>
            <a:rect l="l" t="t" r="r" b="b"/>
            <a:pathLst>
              <a:path w="497204" h="323214">
                <a:moveTo>
                  <a:pt x="0" y="323088"/>
                </a:moveTo>
                <a:lnTo>
                  <a:pt x="496824" y="323088"/>
                </a:lnTo>
                <a:lnTo>
                  <a:pt x="496824" y="0"/>
                </a:lnTo>
                <a:lnTo>
                  <a:pt x="0" y="0"/>
                </a:lnTo>
                <a:lnTo>
                  <a:pt x="0" y="323088"/>
                </a:lnTo>
                <a:close/>
              </a:path>
            </a:pathLst>
          </a:custGeom>
          <a:ln w="25908">
            <a:solidFill>
              <a:srgbClr val="34487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451347" y="5682996"/>
            <a:ext cx="261620" cy="76200"/>
          </a:xfrm>
          <a:custGeom>
            <a:avLst/>
            <a:gdLst/>
            <a:ahLst/>
            <a:cxnLst/>
            <a:rect l="l" t="t" r="r" b="b"/>
            <a:pathLst>
              <a:path w="261620" h="76200">
                <a:moveTo>
                  <a:pt x="185419" y="0"/>
                </a:moveTo>
                <a:lnTo>
                  <a:pt x="185419" y="76199"/>
                </a:lnTo>
                <a:lnTo>
                  <a:pt x="248919" y="44449"/>
                </a:lnTo>
                <a:lnTo>
                  <a:pt x="198119" y="44449"/>
                </a:lnTo>
                <a:lnTo>
                  <a:pt x="198119" y="31749"/>
                </a:lnTo>
                <a:lnTo>
                  <a:pt x="248919" y="31749"/>
                </a:lnTo>
                <a:lnTo>
                  <a:pt x="185419" y="0"/>
                </a:lnTo>
                <a:close/>
              </a:path>
              <a:path w="261620" h="76200">
                <a:moveTo>
                  <a:pt x="185419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185419" y="44449"/>
                </a:lnTo>
                <a:lnTo>
                  <a:pt x="185419" y="31749"/>
                </a:lnTo>
                <a:close/>
              </a:path>
              <a:path w="261620" h="76200">
                <a:moveTo>
                  <a:pt x="248919" y="31749"/>
                </a:moveTo>
                <a:lnTo>
                  <a:pt x="198119" y="31749"/>
                </a:lnTo>
                <a:lnTo>
                  <a:pt x="198119" y="44449"/>
                </a:lnTo>
                <a:lnTo>
                  <a:pt x="248919" y="44449"/>
                </a:lnTo>
                <a:lnTo>
                  <a:pt x="261619" y="38099"/>
                </a:lnTo>
                <a:lnTo>
                  <a:pt x="248919" y="31749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8686800" y="5567171"/>
            <a:ext cx="132587" cy="13411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923276" y="5367528"/>
            <a:ext cx="134111" cy="1341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正方形/長方形 52"/>
          <p:cNvSpPr/>
          <p:nvPr/>
        </p:nvSpPr>
        <p:spPr>
          <a:xfrm>
            <a:off x="9743792" y="-8626"/>
            <a:ext cx="254520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>
                <a:solidFill>
                  <a:srgbClr val="000000"/>
                </a:solidFill>
                <a:latin typeface="XKBSMM+PingFangSC-Regular"/>
              </a:rPr>
              <a:t>課題：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The path includes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heading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discontinuities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, which make precise tracking a challenge with a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steered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vehicle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. </a:t>
            </a:r>
            <a:endParaRPr lang="ja-JP" altLang="en-US" sz="1600" dirty="0"/>
          </a:p>
        </p:txBody>
      </p:sp>
      <p:sp>
        <p:nvSpPr>
          <p:cNvPr id="54" name="正方形/長方形 53"/>
          <p:cNvSpPr/>
          <p:nvPr/>
        </p:nvSpPr>
        <p:spPr>
          <a:xfrm>
            <a:off x="9377155" y="1427832"/>
            <a:ext cx="2876676" cy="35394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tightly 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spaced. </a:t>
            </a:r>
            <a:endParaRPr lang="en-US" altLang="ja-JP" sz="1600" dirty="0" smtClean="0">
              <a:solidFill>
                <a:srgbClr val="000000"/>
              </a:solidFill>
              <a:latin typeface="RGCJSW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This 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spacing is usually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fixed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in terms of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distance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or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travel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time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. </a:t>
            </a:r>
            <a:endParaRPr lang="en-US" altLang="ja-JP" sz="1600" dirty="0" smtClean="0">
              <a:solidFill>
                <a:srgbClr val="000000"/>
              </a:solidFill>
              <a:latin typeface="RGCJSW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The 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relative position of the waypoints can be restricted to satisfy an approximate curvature constraint. </a:t>
            </a:r>
            <a:endParaRPr lang="en-US" altLang="ja-JP" sz="1600" dirty="0" smtClean="0">
              <a:solidFill>
                <a:srgbClr val="000000"/>
              </a:solidFill>
              <a:latin typeface="RGCJSW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Waypoints 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can be directly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constructed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from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state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estimates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or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GPS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waypoints collected in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earlier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runs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of a particular route. </a:t>
            </a:r>
            <a:endParaRPr lang="ja-JP" altLang="en-US" sz="1600" dirty="0"/>
          </a:p>
        </p:txBody>
      </p:sp>
      <p:cxnSp>
        <p:nvCxnSpPr>
          <p:cNvPr id="56" name="直線矢印コネクタ 55"/>
          <p:cNvCxnSpPr>
            <a:stCxn id="5" idx="3"/>
          </p:cNvCxnSpPr>
          <p:nvPr/>
        </p:nvCxnSpPr>
        <p:spPr>
          <a:xfrm>
            <a:off x="2598674" y="2477896"/>
            <a:ext cx="6850887" cy="7400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/>
          <p:cNvCxnSpPr>
            <a:stCxn id="4" idx="3"/>
            <a:endCxn id="53" idx="1"/>
          </p:cNvCxnSpPr>
          <p:nvPr/>
        </p:nvCxnSpPr>
        <p:spPr>
          <a:xfrm flipV="1">
            <a:off x="4119626" y="653094"/>
            <a:ext cx="5624166" cy="14742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正方形/長方形 58"/>
          <p:cNvSpPr/>
          <p:nvPr/>
        </p:nvSpPr>
        <p:spPr>
          <a:xfrm>
            <a:off x="-6098" y="4830707"/>
            <a:ext cx="506438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Can 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be either drawn from a fixed set of motion primitives or can be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identified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through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optimization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latin typeface="RGCJSW+HelveticaNeue"/>
              </a:rPr>
              <a:t>during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 smtClean="0">
                <a:solidFill>
                  <a:srgbClr val="FF0000"/>
                </a:solidFill>
                <a:latin typeface="RGCJSW+HelveticaNeue"/>
              </a:rPr>
              <a:t>planning</a:t>
            </a:r>
            <a:r>
              <a:rPr lang="ja-JP" altLang="en-US" sz="1600" dirty="0" smtClean="0">
                <a:solidFill>
                  <a:srgbClr val="000000"/>
                </a:solidFill>
                <a:latin typeface="RGCJSW+HelveticaNeue"/>
              </a:rPr>
              <a:t>（コース４で紹介）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These 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curves provide the benefit of continuously varying motion, and can be constructed to have smooth derivatives to aid in the consistency of error and error rate calculations. </a:t>
            </a:r>
            <a:endParaRPr lang="en-US" altLang="ja-JP" sz="1600" dirty="0" smtClean="0">
              <a:solidFill>
                <a:srgbClr val="000000"/>
              </a:solidFill>
              <a:latin typeface="RGCJSW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1600" dirty="0" err="1" smtClean="0">
                <a:solidFill>
                  <a:srgbClr val="000000"/>
                </a:solidFill>
                <a:latin typeface="RGCJSW+HelveticaNeue"/>
              </a:rPr>
              <a:t>OpenDrive</a:t>
            </a:r>
            <a:r>
              <a:rPr lang="ja-JP" altLang="en-US" sz="1600" dirty="0">
                <a:solidFill>
                  <a:srgbClr val="000000"/>
                </a:solidFill>
                <a:latin typeface="RGCJSW+HelveticaNeue"/>
              </a:rPr>
              <a:t>の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geometry</a:t>
            </a:r>
            <a:r>
              <a:rPr lang="ja-JP" altLang="en-US" sz="1600" dirty="0">
                <a:solidFill>
                  <a:srgbClr val="000000"/>
                </a:solidFill>
                <a:latin typeface="RGCJSW+HelveticaNeue"/>
              </a:rPr>
              <a:t>はこの</a:t>
            </a:r>
            <a:r>
              <a:rPr lang="ja-JP" altLang="en-US" sz="1600" dirty="0" smtClean="0">
                <a:solidFill>
                  <a:srgbClr val="000000"/>
                </a:solidFill>
                <a:latin typeface="RGCJSW+HelveticaNeue"/>
              </a:rPr>
              <a:t>タイプ</a:t>
            </a:r>
            <a:endParaRPr lang="ja-JP" altLang="en-US" sz="1600" dirty="0"/>
          </a:p>
        </p:txBody>
      </p:sp>
      <p:cxnSp>
        <p:nvCxnSpPr>
          <p:cNvPr id="61" name="直線矢印コネクタ 60"/>
          <p:cNvCxnSpPr>
            <a:stCxn id="6" idx="2"/>
            <a:endCxn id="59" idx="0"/>
          </p:cNvCxnSpPr>
          <p:nvPr/>
        </p:nvCxnSpPr>
        <p:spPr>
          <a:xfrm flipH="1">
            <a:off x="2526092" y="2989198"/>
            <a:ext cx="68645" cy="18415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正方形/長方形 61"/>
          <p:cNvSpPr/>
          <p:nvPr/>
        </p:nvSpPr>
        <p:spPr>
          <a:xfrm>
            <a:off x="1393311" y="881693"/>
            <a:ext cx="46970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For 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each of these path definitions, the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direction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of travel along the path is also provided, which can be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encoded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with the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point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ordering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or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curve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ordering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. </a:t>
            </a:r>
            <a:endParaRPr lang="ja-JP" altLang="en-US" sz="1600" dirty="0"/>
          </a:p>
        </p:txBody>
      </p:sp>
      <p:sp>
        <p:nvSpPr>
          <p:cNvPr id="55" name="正方形/長方形 54"/>
          <p:cNvSpPr/>
          <p:nvPr/>
        </p:nvSpPr>
        <p:spPr>
          <a:xfrm>
            <a:off x="1162227" y="3853560"/>
            <a:ext cx="1141358" cy="3795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2954215" y="4204079"/>
            <a:ext cx="782516" cy="3509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21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5487"/>
            <a:ext cx="5656199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00404" y="1536827"/>
            <a:ext cx="3443351" cy="400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2794" y="1966595"/>
            <a:ext cx="3721861" cy="3215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72794" y="2317114"/>
            <a:ext cx="998004" cy="3215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00404" y="3370453"/>
            <a:ext cx="3223132" cy="4008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72794" y="3801745"/>
            <a:ext cx="1659255" cy="3215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72794" y="4150740"/>
            <a:ext cx="2759836" cy="3215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1192" y="1476958"/>
            <a:ext cx="1049020" cy="3313429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85140" marR="393065" lvl="0" indent="0" algn="ctr" defTabSz="914400" rtl="0" eaLnBrk="1" fontAlgn="auto" latinLnBrk="0" hangingPunct="1">
              <a:lnSpc>
                <a:spcPct val="1095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1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  o</a:t>
            </a:r>
            <a:endParaRPr kumimoji="1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25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85140" marR="393065" lvl="0" indent="0" algn="ctr" defTabSz="914400" rtl="0" eaLnBrk="1" fontAlgn="auto" latinLnBrk="0" hangingPunct="1">
              <a:lnSpc>
                <a:spcPct val="109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1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  o</a:t>
            </a:r>
            <a:endParaRPr kumimoji="1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5080" lvl="0" indent="0" algn="r" defTabSz="914400" rtl="0" eaLnBrk="1" fontAlgn="auto" latinLnBrk="0" hangingPunct="1">
              <a:lnSpc>
                <a:spcPct val="100000"/>
              </a:lnSpc>
              <a:spcBef>
                <a:spcPts val="2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50" b="0" i="0" u="none" strike="noStrike" kern="1200" cap="none" spc="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</a:t>
            </a:r>
            <a:endParaRPr kumimoji="1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ingdings"/>
              <a:ea typeface="+mn-ea"/>
              <a:cs typeface="Wingding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33042" y="4500956"/>
            <a:ext cx="3896105" cy="2822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247" y="4684"/>
            <a:ext cx="4572000" cy="2919984"/>
          </a:xfrm>
          <a:prstGeom prst="rect">
            <a:avLst/>
          </a:prstGeom>
        </p:spPr>
      </p:pic>
      <p:cxnSp>
        <p:nvCxnSpPr>
          <p:cNvPr id="15" name="直線矢印コネクタ 14"/>
          <p:cNvCxnSpPr>
            <a:stCxn id="4" idx="3"/>
            <a:endCxn id="13" idx="1"/>
          </p:cNvCxnSpPr>
          <p:nvPr/>
        </p:nvCxnSpPr>
        <p:spPr>
          <a:xfrm flipV="1">
            <a:off x="4994655" y="1464676"/>
            <a:ext cx="1048592" cy="6627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293991" y="249770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Rely on the geometry and coordinates of the desired </a:t>
            </a:r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path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 and the </a:t>
            </a:r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kinematic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models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 of the vehicle. </a:t>
            </a:r>
            <a:endParaRPr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5811977" y="3144037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The 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most popular advanced controller in this category is the model predictive controller or MPC, which performs a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finite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 smtClean="0">
                <a:solidFill>
                  <a:srgbClr val="FF0000"/>
                </a:solidFill>
                <a:latin typeface="RGCJSW+HelveticaNeue"/>
              </a:rPr>
              <a:t>horizon</a:t>
            </a:r>
            <a:r>
              <a:rPr lang="ja-JP" altLang="en-US" sz="1600" dirty="0" smtClean="0">
                <a:latin typeface="RGCJSW+HelveticaNeue"/>
              </a:rPr>
              <a:t>（有限範囲）</a:t>
            </a:r>
            <a:r>
              <a:rPr lang="en-US" altLang="ja-JP" sz="1600" dirty="0" smtClean="0"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optimization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to identify the control command to apply. </a:t>
            </a:r>
            <a:endParaRPr lang="en-US" altLang="ja-JP" sz="1600" dirty="0" smtClean="0">
              <a:solidFill>
                <a:srgbClr val="000000"/>
              </a:solidFill>
              <a:latin typeface="RGCJSW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MPC</a:t>
            </a:r>
            <a:r>
              <a:rPr lang="ja-JP" altLang="en-US" sz="1600" dirty="0">
                <a:solidFill>
                  <a:srgbClr val="000000"/>
                </a:solidFill>
                <a:latin typeface="RGCJSW+HelveticaNeue"/>
              </a:rPr>
              <a:t>がよく使われる理由：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its ability to handle a wide variety of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constraints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and to identify optimized solutions that consider more than just the current 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errors. </a:t>
            </a:r>
            <a:r>
              <a:rPr lang="ja-JP" altLang="en-US" sz="1600" dirty="0" smtClean="0">
                <a:solidFill>
                  <a:srgbClr val="000000"/>
                </a:solidFill>
                <a:latin typeface="RGCJSW+HelveticaNeue"/>
              </a:rPr>
              <a:t>（いろんな制限や目標を含む最適化ができると思う、</a:t>
            </a:r>
            <a:r>
              <a:rPr lang="ja-JP" altLang="en-US" sz="1600" dirty="0">
                <a:solidFill>
                  <a:srgbClr val="000000"/>
                </a:solidFill>
                <a:latin typeface="RGCJSW+HelveticaNeue"/>
              </a:rPr>
              <a:t>幾何学的</a:t>
            </a:r>
            <a:r>
              <a:rPr lang="ja-JP" altLang="en-US" sz="1600" dirty="0" smtClean="0">
                <a:solidFill>
                  <a:srgbClr val="000000"/>
                </a:solidFill>
                <a:latin typeface="RGCJSW+HelveticaNeue"/>
              </a:rPr>
              <a:t>な</a:t>
            </a: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controller</a:t>
            </a:r>
            <a:r>
              <a:rPr lang="ja-JP" altLang="en-US" sz="1600" dirty="0" smtClean="0">
                <a:solidFill>
                  <a:srgbClr val="000000"/>
                </a:solidFill>
                <a:latin typeface="RGCJSW+HelveticaNeue"/>
              </a:rPr>
              <a:t>は主に現在のエラーしか考えない）</a:t>
            </a:r>
            <a:endParaRPr lang="en-US" altLang="ja-JP" sz="1600" dirty="0" smtClean="0">
              <a:solidFill>
                <a:srgbClr val="000000"/>
              </a:solidFill>
              <a:latin typeface="RGCJSW+HelveticaNeue"/>
            </a:endParaRPr>
          </a:p>
        </p:txBody>
      </p:sp>
      <p:cxnSp>
        <p:nvCxnSpPr>
          <p:cNvPr id="19" name="直線矢印コネクタ 18"/>
          <p:cNvCxnSpPr>
            <a:stCxn id="7" idx="3"/>
            <a:endCxn id="17" idx="1"/>
          </p:cNvCxnSpPr>
          <p:nvPr/>
        </p:nvCxnSpPr>
        <p:spPr>
          <a:xfrm>
            <a:off x="2932049" y="3962527"/>
            <a:ext cx="2879928" cy="3356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53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16900" y="3800854"/>
            <a:ext cx="3798277" cy="3055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13892" y="475487"/>
            <a:ext cx="2465578" cy="5486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404" y="1536827"/>
            <a:ext cx="5656707" cy="4008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1192" y="1476958"/>
            <a:ext cx="661035" cy="817244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5080" lvl="0" indent="0" algn="r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1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</a:t>
            </a:r>
            <a:endParaRPr kumimoji="1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72794" y="1966595"/>
            <a:ext cx="7546085" cy="3215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72794" y="2292730"/>
            <a:ext cx="1217066" cy="3215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650990" y="4390135"/>
            <a:ext cx="437515" cy="594360"/>
          </a:xfrm>
          <a:custGeom>
            <a:avLst/>
            <a:gdLst/>
            <a:ahLst/>
            <a:cxnLst/>
            <a:rect l="l" t="t" r="r" b="b"/>
            <a:pathLst>
              <a:path w="437515" h="594360">
                <a:moveTo>
                  <a:pt x="268858" y="0"/>
                </a:moveTo>
                <a:lnTo>
                  <a:pt x="0" y="504189"/>
                </a:lnTo>
                <a:lnTo>
                  <a:pt x="168148" y="593851"/>
                </a:lnTo>
                <a:lnTo>
                  <a:pt x="437006" y="89534"/>
                </a:lnTo>
                <a:lnTo>
                  <a:pt x="2688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50990" y="4390135"/>
            <a:ext cx="437515" cy="594360"/>
          </a:xfrm>
          <a:custGeom>
            <a:avLst/>
            <a:gdLst/>
            <a:ahLst/>
            <a:cxnLst/>
            <a:rect l="l" t="t" r="r" b="b"/>
            <a:pathLst>
              <a:path w="437515" h="594360">
                <a:moveTo>
                  <a:pt x="0" y="504189"/>
                </a:moveTo>
                <a:lnTo>
                  <a:pt x="268858" y="0"/>
                </a:lnTo>
                <a:lnTo>
                  <a:pt x="437006" y="89534"/>
                </a:lnTo>
                <a:lnTo>
                  <a:pt x="168148" y="593851"/>
                </a:lnTo>
                <a:lnTo>
                  <a:pt x="0" y="504189"/>
                </a:lnTo>
                <a:close/>
              </a:path>
            </a:pathLst>
          </a:custGeom>
          <a:ln w="25400">
            <a:solidFill>
              <a:srgbClr val="0D57C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165091" y="5671591"/>
            <a:ext cx="598170" cy="418465"/>
          </a:xfrm>
          <a:custGeom>
            <a:avLst/>
            <a:gdLst/>
            <a:ahLst/>
            <a:cxnLst/>
            <a:rect l="l" t="t" r="r" b="b"/>
            <a:pathLst>
              <a:path w="598170" h="418464">
                <a:moveTo>
                  <a:pt x="515747" y="0"/>
                </a:moveTo>
                <a:lnTo>
                  <a:pt x="0" y="246418"/>
                </a:lnTo>
                <a:lnTo>
                  <a:pt x="82169" y="418299"/>
                </a:lnTo>
                <a:lnTo>
                  <a:pt x="597788" y="171881"/>
                </a:lnTo>
                <a:lnTo>
                  <a:pt x="5157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65091" y="5671591"/>
            <a:ext cx="598170" cy="418465"/>
          </a:xfrm>
          <a:custGeom>
            <a:avLst/>
            <a:gdLst/>
            <a:ahLst/>
            <a:cxnLst/>
            <a:rect l="l" t="t" r="r" b="b"/>
            <a:pathLst>
              <a:path w="598170" h="418464">
                <a:moveTo>
                  <a:pt x="0" y="246418"/>
                </a:moveTo>
                <a:lnTo>
                  <a:pt x="515747" y="0"/>
                </a:lnTo>
                <a:lnTo>
                  <a:pt x="597788" y="171881"/>
                </a:lnTo>
                <a:lnTo>
                  <a:pt x="82169" y="418299"/>
                </a:lnTo>
                <a:lnTo>
                  <a:pt x="0" y="246418"/>
                </a:lnTo>
                <a:close/>
              </a:path>
            </a:pathLst>
          </a:custGeom>
          <a:ln w="25400">
            <a:solidFill>
              <a:srgbClr val="0D57C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524755" y="4657344"/>
            <a:ext cx="2392045" cy="1183640"/>
          </a:xfrm>
          <a:custGeom>
            <a:avLst/>
            <a:gdLst/>
            <a:ahLst/>
            <a:cxnLst/>
            <a:rect l="l" t="t" r="r" b="b"/>
            <a:pathLst>
              <a:path w="2392045" h="1183639">
                <a:moveTo>
                  <a:pt x="0" y="1183627"/>
                </a:moveTo>
                <a:lnTo>
                  <a:pt x="2392045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845807" y="3891534"/>
            <a:ext cx="410209" cy="817880"/>
          </a:xfrm>
          <a:custGeom>
            <a:avLst/>
            <a:gdLst/>
            <a:ahLst/>
            <a:cxnLst/>
            <a:rect l="l" t="t" r="r" b="b"/>
            <a:pathLst>
              <a:path w="410209" h="817879">
                <a:moveTo>
                  <a:pt x="357975" y="71757"/>
                </a:moveTo>
                <a:lnTo>
                  <a:pt x="0" y="805053"/>
                </a:lnTo>
                <a:lnTo>
                  <a:pt x="25908" y="817753"/>
                </a:lnTo>
                <a:lnTo>
                  <a:pt x="384000" y="84473"/>
                </a:lnTo>
                <a:lnTo>
                  <a:pt x="357975" y="71757"/>
                </a:lnTo>
                <a:close/>
              </a:path>
              <a:path w="410209" h="817879">
                <a:moveTo>
                  <a:pt x="409603" y="58674"/>
                </a:moveTo>
                <a:lnTo>
                  <a:pt x="364363" y="58674"/>
                </a:lnTo>
                <a:lnTo>
                  <a:pt x="390398" y="71374"/>
                </a:lnTo>
                <a:lnTo>
                  <a:pt x="384000" y="84473"/>
                </a:lnTo>
                <a:lnTo>
                  <a:pt x="409956" y="97155"/>
                </a:lnTo>
                <a:lnTo>
                  <a:pt x="409603" y="58674"/>
                </a:lnTo>
                <a:close/>
              </a:path>
              <a:path w="410209" h="817879">
                <a:moveTo>
                  <a:pt x="364363" y="58674"/>
                </a:moveTo>
                <a:lnTo>
                  <a:pt x="357975" y="71757"/>
                </a:lnTo>
                <a:lnTo>
                  <a:pt x="384000" y="84473"/>
                </a:lnTo>
                <a:lnTo>
                  <a:pt x="390398" y="71374"/>
                </a:lnTo>
                <a:lnTo>
                  <a:pt x="364363" y="58674"/>
                </a:lnTo>
                <a:close/>
              </a:path>
              <a:path w="410209" h="817879">
                <a:moveTo>
                  <a:pt x="409067" y="0"/>
                </a:moveTo>
                <a:lnTo>
                  <a:pt x="331977" y="59055"/>
                </a:lnTo>
                <a:lnTo>
                  <a:pt x="357975" y="71757"/>
                </a:lnTo>
                <a:lnTo>
                  <a:pt x="364363" y="58674"/>
                </a:lnTo>
                <a:lnTo>
                  <a:pt x="409603" y="58674"/>
                </a:lnTo>
                <a:lnTo>
                  <a:pt x="409067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887718" y="4199382"/>
            <a:ext cx="886460" cy="488315"/>
          </a:xfrm>
          <a:custGeom>
            <a:avLst/>
            <a:gdLst/>
            <a:ahLst/>
            <a:cxnLst/>
            <a:rect l="l" t="t" r="r" b="b"/>
            <a:pathLst>
              <a:path w="886459" h="488314">
                <a:moveTo>
                  <a:pt x="0" y="487807"/>
                </a:moveTo>
                <a:lnTo>
                  <a:pt x="886332" y="0"/>
                </a:lnTo>
              </a:path>
            </a:pathLst>
          </a:custGeom>
          <a:ln w="19812">
            <a:solidFill>
              <a:srgbClr val="4662AA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25436" y="3644646"/>
            <a:ext cx="1644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275579" y="5000319"/>
            <a:ext cx="21526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cg</a:t>
            </a: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46695" y="3759200"/>
            <a:ext cx="1625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𝛿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08721" y="3808857"/>
            <a:ext cx="2044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𝜓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181850" y="4009897"/>
            <a:ext cx="330200" cy="318770"/>
          </a:xfrm>
          <a:custGeom>
            <a:avLst/>
            <a:gdLst/>
            <a:ahLst/>
            <a:cxnLst/>
            <a:rect l="l" t="t" r="r" b="b"/>
            <a:pathLst>
              <a:path w="330200" h="318770">
                <a:moveTo>
                  <a:pt x="76832" y="28315"/>
                </a:moveTo>
                <a:lnTo>
                  <a:pt x="74618" y="48043"/>
                </a:lnTo>
                <a:lnTo>
                  <a:pt x="77216" y="48387"/>
                </a:lnTo>
                <a:lnTo>
                  <a:pt x="90931" y="51943"/>
                </a:lnTo>
                <a:lnTo>
                  <a:pt x="132715" y="66801"/>
                </a:lnTo>
                <a:lnTo>
                  <a:pt x="171069" y="86994"/>
                </a:lnTo>
                <a:lnTo>
                  <a:pt x="216789" y="121157"/>
                </a:lnTo>
                <a:lnTo>
                  <a:pt x="254634" y="162432"/>
                </a:lnTo>
                <a:lnTo>
                  <a:pt x="277114" y="197357"/>
                </a:lnTo>
                <a:lnTo>
                  <a:pt x="294131" y="235331"/>
                </a:lnTo>
                <a:lnTo>
                  <a:pt x="305307" y="275970"/>
                </a:lnTo>
                <a:lnTo>
                  <a:pt x="310006" y="318769"/>
                </a:lnTo>
                <a:lnTo>
                  <a:pt x="329819" y="317626"/>
                </a:lnTo>
                <a:lnTo>
                  <a:pt x="324611" y="271779"/>
                </a:lnTo>
                <a:lnTo>
                  <a:pt x="312547" y="228219"/>
                </a:lnTo>
                <a:lnTo>
                  <a:pt x="294258" y="187451"/>
                </a:lnTo>
                <a:lnTo>
                  <a:pt x="269875" y="149859"/>
                </a:lnTo>
                <a:lnTo>
                  <a:pt x="229361" y="105918"/>
                </a:lnTo>
                <a:lnTo>
                  <a:pt x="180975" y="69850"/>
                </a:lnTo>
                <a:lnTo>
                  <a:pt x="140080" y="48513"/>
                </a:lnTo>
                <a:lnTo>
                  <a:pt x="95884" y="32765"/>
                </a:lnTo>
                <a:lnTo>
                  <a:pt x="79755" y="28701"/>
                </a:lnTo>
                <a:lnTo>
                  <a:pt x="76832" y="28315"/>
                </a:lnTo>
                <a:close/>
              </a:path>
              <a:path w="330200" h="318770">
                <a:moveTo>
                  <a:pt x="80009" y="0"/>
                </a:moveTo>
                <a:lnTo>
                  <a:pt x="0" y="29463"/>
                </a:lnTo>
                <a:lnTo>
                  <a:pt x="71500" y="75818"/>
                </a:lnTo>
                <a:lnTo>
                  <a:pt x="74618" y="48043"/>
                </a:lnTo>
                <a:lnTo>
                  <a:pt x="61849" y="46354"/>
                </a:lnTo>
                <a:lnTo>
                  <a:pt x="64389" y="26669"/>
                </a:lnTo>
                <a:lnTo>
                  <a:pt x="77016" y="26669"/>
                </a:lnTo>
                <a:lnTo>
                  <a:pt x="80009" y="0"/>
                </a:lnTo>
                <a:close/>
              </a:path>
              <a:path w="330200" h="318770">
                <a:moveTo>
                  <a:pt x="64389" y="26669"/>
                </a:moveTo>
                <a:lnTo>
                  <a:pt x="61849" y="46354"/>
                </a:lnTo>
                <a:lnTo>
                  <a:pt x="74618" y="48043"/>
                </a:lnTo>
                <a:lnTo>
                  <a:pt x="76832" y="28315"/>
                </a:lnTo>
                <a:lnTo>
                  <a:pt x="64389" y="26669"/>
                </a:lnTo>
                <a:close/>
              </a:path>
              <a:path w="330200" h="318770">
                <a:moveTo>
                  <a:pt x="77016" y="26669"/>
                </a:moveTo>
                <a:lnTo>
                  <a:pt x="64389" y="26669"/>
                </a:lnTo>
                <a:lnTo>
                  <a:pt x="76832" y="28315"/>
                </a:lnTo>
                <a:lnTo>
                  <a:pt x="77016" y="26669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378196" y="5242559"/>
            <a:ext cx="245745" cy="269875"/>
          </a:xfrm>
          <a:custGeom>
            <a:avLst/>
            <a:gdLst/>
            <a:ahLst/>
            <a:cxnLst/>
            <a:rect l="l" t="t" r="r" b="b"/>
            <a:pathLst>
              <a:path w="245745" h="269875">
                <a:moveTo>
                  <a:pt x="122681" y="0"/>
                </a:moveTo>
                <a:lnTo>
                  <a:pt x="74902" y="10590"/>
                </a:lnTo>
                <a:lnTo>
                  <a:pt x="35909" y="39481"/>
                </a:lnTo>
                <a:lnTo>
                  <a:pt x="9632" y="82349"/>
                </a:lnTo>
                <a:lnTo>
                  <a:pt x="0" y="134873"/>
                </a:lnTo>
                <a:lnTo>
                  <a:pt x="9632" y="187398"/>
                </a:lnTo>
                <a:lnTo>
                  <a:pt x="35909" y="230266"/>
                </a:lnTo>
                <a:lnTo>
                  <a:pt x="74902" y="259157"/>
                </a:lnTo>
                <a:lnTo>
                  <a:pt x="122681" y="269747"/>
                </a:lnTo>
                <a:lnTo>
                  <a:pt x="170461" y="259157"/>
                </a:lnTo>
                <a:lnTo>
                  <a:pt x="209454" y="230266"/>
                </a:lnTo>
                <a:lnTo>
                  <a:pt x="235731" y="187398"/>
                </a:lnTo>
                <a:lnTo>
                  <a:pt x="245363" y="134873"/>
                </a:lnTo>
                <a:lnTo>
                  <a:pt x="235731" y="82349"/>
                </a:lnTo>
                <a:lnTo>
                  <a:pt x="209454" y="39481"/>
                </a:lnTo>
                <a:lnTo>
                  <a:pt x="170461" y="10590"/>
                </a:lnTo>
                <a:lnTo>
                  <a:pt x="122681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177539" y="2741676"/>
            <a:ext cx="2893060" cy="2834005"/>
          </a:xfrm>
          <a:custGeom>
            <a:avLst/>
            <a:gdLst/>
            <a:ahLst/>
            <a:cxnLst/>
            <a:rect l="l" t="t" r="r" b="b"/>
            <a:pathLst>
              <a:path w="2893060" h="2834004">
                <a:moveTo>
                  <a:pt x="0" y="2833878"/>
                </a:moveTo>
                <a:lnTo>
                  <a:pt x="2892933" y="0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830829" y="4707635"/>
            <a:ext cx="911479" cy="8563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984241" y="3710178"/>
            <a:ext cx="2893060" cy="2834005"/>
          </a:xfrm>
          <a:custGeom>
            <a:avLst/>
            <a:gdLst/>
            <a:ahLst/>
            <a:cxnLst/>
            <a:rect l="l" t="t" r="r" b="b"/>
            <a:pathLst>
              <a:path w="2893059" h="2834004">
                <a:moveTo>
                  <a:pt x="0" y="2833878"/>
                </a:moveTo>
                <a:lnTo>
                  <a:pt x="2892933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578343" y="3988308"/>
            <a:ext cx="222630" cy="2016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099811" y="5796699"/>
            <a:ext cx="853821" cy="8780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605393" y="4841443"/>
            <a:ext cx="1363726" cy="1801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923908" y="5024882"/>
            <a:ext cx="67759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282305" y="3269615"/>
            <a:ext cx="1362202" cy="1798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645017" y="3452495"/>
            <a:ext cx="602627" cy="1798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291451" y="2784601"/>
            <a:ext cx="1382902" cy="1798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74141" y="2801873"/>
            <a:ext cx="2796540" cy="1481455"/>
          </a:xfrm>
          <a:custGeom>
            <a:avLst/>
            <a:gdLst/>
            <a:ahLst/>
            <a:cxnLst/>
            <a:rect l="l" t="t" r="r" b="b"/>
            <a:pathLst>
              <a:path w="2796540" h="1481454">
                <a:moveTo>
                  <a:pt x="0" y="246887"/>
                </a:moveTo>
                <a:lnTo>
                  <a:pt x="5016" y="197118"/>
                </a:lnTo>
                <a:lnTo>
                  <a:pt x="19402" y="150768"/>
                </a:lnTo>
                <a:lnTo>
                  <a:pt x="42165" y="108830"/>
                </a:lnTo>
                <a:lnTo>
                  <a:pt x="72313" y="72294"/>
                </a:lnTo>
                <a:lnTo>
                  <a:pt x="108852" y="42152"/>
                </a:lnTo>
                <a:lnTo>
                  <a:pt x="150790" y="19395"/>
                </a:lnTo>
                <a:lnTo>
                  <a:pt x="197132" y="5014"/>
                </a:lnTo>
                <a:lnTo>
                  <a:pt x="246887" y="0"/>
                </a:lnTo>
                <a:lnTo>
                  <a:pt x="2549652" y="0"/>
                </a:lnTo>
                <a:lnTo>
                  <a:pt x="2599421" y="5014"/>
                </a:lnTo>
                <a:lnTo>
                  <a:pt x="2645771" y="19395"/>
                </a:lnTo>
                <a:lnTo>
                  <a:pt x="2687709" y="42152"/>
                </a:lnTo>
                <a:lnTo>
                  <a:pt x="2724245" y="72294"/>
                </a:lnTo>
                <a:lnTo>
                  <a:pt x="2754387" y="108830"/>
                </a:lnTo>
                <a:lnTo>
                  <a:pt x="2777144" y="150768"/>
                </a:lnTo>
                <a:lnTo>
                  <a:pt x="2791525" y="197118"/>
                </a:lnTo>
                <a:lnTo>
                  <a:pt x="2796540" y="246887"/>
                </a:lnTo>
                <a:lnTo>
                  <a:pt x="2796540" y="1234439"/>
                </a:lnTo>
                <a:lnTo>
                  <a:pt x="2791525" y="1284209"/>
                </a:lnTo>
                <a:lnTo>
                  <a:pt x="2777144" y="1330559"/>
                </a:lnTo>
                <a:lnTo>
                  <a:pt x="2754387" y="1372497"/>
                </a:lnTo>
                <a:lnTo>
                  <a:pt x="2724245" y="1409033"/>
                </a:lnTo>
                <a:lnTo>
                  <a:pt x="2687709" y="1439175"/>
                </a:lnTo>
                <a:lnTo>
                  <a:pt x="2645771" y="1461932"/>
                </a:lnTo>
                <a:lnTo>
                  <a:pt x="2599421" y="1476313"/>
                </a:lnTo>
                <a:lnTo>
                  <a:pt x="2549652" y="1481327"/>
                </a:lnTo>
                <a:lnTo>
                  <a:pt x="246887" y="1481327"/>
                </a:lnTo>
                <a:lnTo>
                  <a:pt x="197132" y="1476313"/>
                </a:lnTo>
                <a:lnTo>
                  <a:pt x="150790" y="1461932"/>
                </a:lnTo>
                <a:lnTo>
                  <a:pt x="108852" y="1439175"/>
                </a:lnTo>
                <a:lnTo>
                  <a:pt x="72313" y="1409033"/>
                </a:lnTo>
                <a:lnTo>
                  <a:pt x="42165" y="1372497"/>
                </a:lnTo>
                <a:lnTo>
                  <a:pt x="19402" y="1330559"/>
                </a:lnTo>
                <a:lnTo>
                  <a:pt x="5016" y="1284209"/>
                </a:lnTo>
                <a:lnTo>
                  <a:pt x="0" y="1234439"/>
                </a:lnTo>
                <a:lnTo>
                  <a:pt x="0" y="246887"/>
                </a:lnTo>
                <a:close/>
              </a:path>
            </a:pathLst>
          </a:custGeom>
          <a:ln w="25908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37362" y="3010789"/>
            <a:ext cx="2385694" cy="2118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37362" y="3224148"/>
            <a:ext cx="2228595" cy="2118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98906" y="3437509"/>
            <a:ext cx="1156385" cy="21183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778254" y="3437509"/>
            <a:ext cx="796290" cy="21183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98906" y="3650869"/>
            <a:ext cx="2005457" cy="21183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98906" y="3864609"/>
            <a:ext cx="1810004" cy="21183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394583" y="3664330"/>
            <a:ext cx="1802764" cy="1463675"/>
          </a:xfrm>
          <a:custGeom>
            <a:avLst/>
            <a:gdLst/>
            <a:ahLst/>
            <a:cxnLst/>
            <a:rect l="l" t="t" r="r" b="b"/>
            <a:pathLst>
              <a:path w="1802764" h="1463675">
                <a:moveTo>
                  <a:pt x="1737130" y="1423282"/>
                </a:moveTo>
                <a:lnTo>
                  <a:pt x="1719452" y="1445133"/>
                </a:lnTo>
                <a:lnTo>
                  <a:pt x="1802638" y="1463548"/>
                </a:lnTo>
                <a:lnTo>
                  <a:pt x="1787960" y="1431290"/>
                </a:lnTo>
                <a:lnTo>
                  <a:pt x="1747012" y="1431290"/>
                </a:lnTo>
                <a:lnTo>
                  <a:pt x="1737130" y="1423282"/>
                </a:lnTo>
                <a:close/>
              </a:path>
              <a:path w="1802764" h="1463675">
                <a:moveTo>
                  <a:pt x="1749568" y="1407907"/>
                </a:moveTo>
                <a:lnTo>
                  <a:pt x="1737130" y="1423282"/>
                </a:lnTo>
                <a:lnTo>
                  <a:pt x="1747012" y="1431290"/>
                </a:lnTo>
                <a:lnTo>
                  <a:pt x="1759457" y="1415923"/>
                </a:lnTo>
                <a:lnTo>
                  <a:pt x="1749568" y="1407907"/>
                </a:lnTo>
                <a:close/>
              </a:path>
              <a:path w="1802764" h="1463675">
                <a:moveTo>
                  <a:pt x="1767331" y="1385951"/>
                </a:moveTo>
                <a:lnTo>
                  <a:pt x="1749568" y="1407907"/>
                </a:lnTo>
                <a:lnTo>
                  <a:pt x="1759457" y="1415923"/>
                </a:lnTo>
                <a:lnTo>
                  <a:pt x="1747012" y="1431290"/>
                </a:lnTo>
                <a:lnTo>
                  <a:pt x="1787960" y="1431290"/>
                </a:lnTo>
                <a:lnTo>
                  <a:pt x="1767331" y="1385951"/>
                </a:lnTo>
                <a:close/>
              </a:path>
              <a:path w="1802764" h="1463675">
                <a:moveTo>
                  <a:pt x="12445" y="0"/>
                </a:moveTo>
                <a:lnTo>
                  <a:pt x="0" y="15494"/>
                </a:lnTo>
                <a:lnTo>
                  <a:pt x="1737130" y="1423282"/>
                </a:lnTo>
                <a:lnTo>
                  <a:pt x="1749568" y="1407907"/>
                </a:lnTo>
                <a:lnTo>
                  <a:pt x="12445" y="0"/>
                </a:lnTo>
                <a:close/>
              </a:path>
            </a:pathLst>
          </a:custGeom>
          <a:solidFill>
            <a:srgbClr val="B4D0F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384169" y="3661790"/>
            <a:ext cx="965200" cy="2065020"/>
          </a:xfrm>
          <a:custGeom>
            <a:avLst/>
            <a:gdLst/>
            <a:ahLst/>
            <a:cxnLst/>
            <a:rect l="l" t="t" r="r" b="b"/>
            <a:pathLst>
              <a:path w="965200" h="2065020">
                <a:moveTo>
                  <a:pt x="921390" y="1999971"/>
                </a:moveTo>
                <a:lnTo>
                  <a:pt x="895857" y="2011794"/>
                </a:lnTo>
                <a:lnTo>
                  <a:pt x="962405" y="2064956"/>
                </a:lnTo>
                <a:lnTo>
                  <a:pt x="964000" y="2011489"/>
                </a:lnTo>
                <a:lnTo>
                  <a:pt x="926718" y="2011489"/>
                </a:lnTo>
                <a:lnTo>
                  <a:pt x="921390" y="1999971"/>
                </a:lnTo>
                <a:close/>
              </a:path>
              <a:path w="965200" h="2065020">
                <a:moveTo>
                  <a:pt x="939412" y="1991626"/>
                </a:moveTo>
                <a:lnTo>
                  <a:pt x="921390" y="1999971"/>
                </a:lnTo>
                <a:lnTo>
                  <a:pt x="926718" y="2011489"/>
                </a:lnTo>
                <a:lnTo>
                  <a:pt x="944752" y="2003170"/>
                </a:lnTo>
                <a:lnTo>
                  <a:pt x="939412" y="1991626"/>
                </a:lnTo>
                <a:close/>
              </a:path>
              <a:path w="965200" h="2065020">
                <a:moveTo>
                  <a:pt x="964945" y="1979802"/>
                </a:moveTo>
                <a:lnTo>
                  <a:pt x="939412" y="1991626"/>
                </a:lnTo>
                <a:lnTo>
                  <a:pt x="944752" y="2003170"/>
                </a:lnTo>
                <a:lnTo>
                  <a:pt x="926718" y="2011489"/>
                </a:lnTo>
                <a:lnTo>
                  <a:pt x="964000" y="2011489"/>
                </a:lnTo>
                <a:lnTo>
                  <a:pt x="964945" y="1979802"/>
                </a:lnTo>
                <a:close/>
              </a:path>
              <a:path w="965200" h="2065020">
                <a:moveTo>
                  <a:pt x="18033" y="0"/>
                </a:moveTo>
                <a:lnTo>
                  <a:pt x="0" y="8381"/>
                </a:lnTo>
                <a:lnTo>
                  <a:pt x="921390" y="1999971"/>
                </a:lnTo>
                <a:lnTo>
                  <a:pt x="939412" y="1991626"/>
                </a:lnTo>
                <a:lnTo>
                  <a:pt x="18033" y="0"/>
                </a:lnTo>
                <a:close/>
              </a:path>
            </a:pathLst>
          </a:custGeom>
          <a:solidFill>
            <a:srgbClr val="B4D0F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824471" y="4642103"/>
            <a:ext cx="89915" cy="9144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041385" y="4283202"/>
            <a:ext cx="683260" cy="433070"/>
          </a:xfrm>
          <a:custGeom>
            <a:avLst/>
            <a:gdLst/>
            <a:ahLst/>
            <a:cxnLst/>
            <a:rect l="l" t="t" r="r" b="b"/>
            <a:pathLst>
              <a:path w="683259" h="433070">
                <a:moveTo>
                  <a:pt x="81392" y="33568"/>
                </a:moveTo>
                <a:lnTo>
                  <a:pt x="66104" y="58173"/>
                </a:lnTo>
                <a:lnTo>
                  <a:pt x="667893" y="432689"/>
                </a:lnTo>
                <a:lnTo>
                  <a:pt x="683133" y="408178"/>
                </a:lnTo>
                <a:lnTo>
                  <a:pt x="81392" y="33568"/>
                </a:lnTo>
                <a:close/>
              </a:path>
              <a:path w="683259" h="433070">
                <a:moveTo>
                  <a:pt x="0" y="0"/>
                </a:moveTo>
                <a:lnTo>
                  <a:pt x="50800" y="82804"/>
                </a:lnTo>
                <a:lnTo>
                  <a:pt x="66104" y="58173"/>
                </a:lnTo>
                <a:lnTo>
                  <a:pt x="53848" y="50546"/>
                </a:lnTo>
                <a:lnTo>
                  <a:pt x="69088" y="25908"/>
                </a:lnTo>
                <a:lnTo>
                  <a:pt x="86151" y="25908"/>
                </a:lnTo>
                <a:lnTo>
                  <a:pt x="96647" y="9017"/>
                </a:lnTo>
                <a:lnTo>
                  <a:pt x="0" y="0"/>
                </a:lnTo>
                <a:close/>
              </a:path>
              <a:path w="683259" h="433070">
                <a:moveTo>
                  <a:pt x="69088" y="25908"/>
                </a:moveTo>
                <a:lnTo>
                  <a:pt x="53848" y="50546"/>
                </a:lnTo>
                <a:lnTo>
                  <a:pt x="66104" y="58173"/>
                </a:lnTo>
                <a:lnTo>
                  <a:pt x="81392" y="33568"/>
                </a:lnTo>
                <a:lnTo>
                  <a:pt x="69088" y="25908"/>
                </a:lnTo>
                <a:close/>
              </a:path>
              <a:path w="683259" h="433070">
                <a:moveTo>
                  <a:pt x="86151" y="25908"/>
                </a:moveTo>
                <a:lnTo>
                  <a:pt x="69088" y="25908"/>
                </a:lnTo>
                <a:lnTo>
                  <a:pt x="81392" y="33568"/>
                </a:lnTo>
                <a:lnTo>
                  <a:pt x="86151" y="25908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748778" y="3335528"/>
            <a:ext cx="393065" cy="273685"/>
          </a:xfrm>
          <a:custGeom>
            <a:avLst/>
            <a:gdLst/>
            <a:ahLst/>
            <a:cxnLst/>
            <a:rect l="l" t="t" r="r" b="b"/>
            <a:pathLst>
              <a:path w="393065" h="273685">
                <a:moveTo>
                  <a:pt x="47371" y="188849"/>
                </a:moveTo>
                <a:lnTo>
                  <a:pt x="0" y="273558"/>
                </a:lnTo>
                <a:lnTo>
                  <a:pt x="96266" y="260604"/>
                </a:lnTo>
                <a:lnTo>
                  <a:pt x="85535" y="244856"/>
                </a:lnTo>
                <a:lnTo>
                  <a:pt x="67945" y="244856"/>
                </a:lnTo>
                <a:lnTo>
                  <a:pt x="51689" y="220852"/>
                </a:lnTo>
                <a:lnTo>
                  <a:pt x="63643" y="212729"/>
                </a:lnTo>
                <a:lnTo>
                  <a:pt x="47371" y="188849"/>
                </a:lnTo>
                <a:close/>
              </a:path>
              <a:path w="393065" h="273685">
                <a:moveTo>
                  <a:pt x="63643" y="212729"/>
                </a:moveTo>
                <a:lnTo>
                  <a:pt x="51689" y="220852"/>
                </a:lnTo>
                <a:lnTo>
                  <a:pt x="67945" y="244856"/>
                </a:lnTo>
                <a:lnTo>
                  <a:pt x="79965" y="236682"/>
                </a:lnTo>
                <a:lnTo>
                  <a:pt x="63643" y="212729"/>
                </a:lnTo>
                <a:close/>
              </a:path>
              <a:path w="393065" h="273685">
                <a:moveTo>
                  <a:pt x="79965" y="236682"/>
                </a:moveTo>
                <a:lnTo>
                  <a:pt x="67945" y="244856"/>
                </a:lnTo>
                <a:lnTo>
                  <a:pt x="85535" y="244856"/>
                </a:lnTo>
                <a:lnTo>
                  <a:pt x="79965" y="236682"/>
                </a:lnTo>
                <a:close/>
              </a:path>
              <a:path w="393065" h="273685">
                <a:moveTo>
                  <a:pt x="376681" y="0"/>
                </a:moveTo>
                <a:lnTo>
                  <a:pt x="63643" y="212729"/>
                </a:lnTo>
                <a:lnTo>
                  <a:pt x="79965" y="236682"/>
                </a:lnTo>
                <a:lnTo>
                  <a:pt x="392938" y="23875"/>
                </a:lnTo>
                <a:lnTo>
                  <a:pt x="376681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255002" y="3082544"/>
            <a:ext cx="412115" cy="526415"/>
          </a:xfrm>
          <a:custGeom>
            <a:avLst/>
            <a:gdLst/>
            <a:ahLst/>
            <a:cxnLst/>
            <a:rect l="l" t="t" r="r" b="b"/>
            <a:pathLst>
              <a:path w="412115" h="526414">
                <a:moveTo>
                  <a:pt x="18923" y="430656"/>
                </a:moveTo>
                <a:lnTo>
                  <a:pt x="0" y="525906"/>
                </a:lnTo>
                <a:lnTo>
                  <a:pt x="87502" y="483869"/>
                </a:lnTo>
                <a:lnTo>
                  <a:pt x="79319" y="477519"/>
                </a:lnTo>
                <a:lnTo>
                  <a:pt x="55752" y="477519"/>
                </a:lnTo>
                <a:lnTo>
                  <a:pt x="32893" y="459739"/>
                </a:lnTo>
                <a:lnTo>
                  <a:pt x="41721" y="448346"/>
                </a:lnTo>
                <a:lnTo>
                  <a:pt x="18923" y="430656"/>
                </a:lnTo>
                <a:close/>
              </a:path>
              <a:path w="412115" h="526414">
                <a:moveTo>
                  <a:pt x="41721" y="448346"/>
                </a:moveTo>
                <a:lnTo>
                  <a:pt x="32893" y="459739"/>
                </a:lnTo>
                <a:lnTo>
                  <a:pt x="55752" y="477519"/>
                </a:lnTo>
                <a:lnTo>
                  <a:pt x="64601" y="466100"/>
                </a:lnTo>
                <a:lnTo>
                  <a:pt x="41721" y="448346"/>
                </a:lnTo>
                <a:close/>
              </a:path>
              <a:path w="412115" h="526414">
                <a:moveTo>
                  <a:pt x="64601" y="466100"/>
                </a:moveTo>
                <a:lnTo>
                  <a:pt x="55752" y="477519"/>
                </a:lnTo>
                <a:lnTo>
                  <a:pt x="79319" y="477519"/>
                </a:lnTo>
                <a:lnTo>
                  <a:pt x="64601" y="466100"/>
                </a:lnTo>
                <a:close/>
              </a:path>
              <a:path w="412115" h="526414">
                <a:moveTo>
                  <a:pt x="389127" y="0"/>
                </a:moveTo>
                <a:lnTo>
                  <a:pt x="41721" y="448346"/>
                </a:lnTo>
                <a:lnTo>
                  <a:pt x="64601" y="466100"/>
                </a:lnTo>
                <a:lnTo>
                  <a:pt x="411988" y="17779"/>
                </a:lnTo>
                <a:lnTo>
                  <a:pt x="389127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387471" y="3662553"/>
            <a:ext cx="3134360" cy="891540"/>
          </a:xfrm>
          <a:custGeom>
            <a:avLst/>
            <a:gdLst/>
            <a:ahLst/>
            <a:cxnLst/>
            <a:rect l="l" t="t" r="r" b="b"/>
            <a:pathLst>
              <a:path w="3134359" h="891539">
                <a:moveTo>
                  <a:pt x="3058202" y="864017"/>
                </a:moveTo>
                <a:lnTo>
                  <a:pt x="3050666" y="891286"/>
                </a:lnTo>
                <a:lnTo>
                  <a:pt x="3134232" y="874776"/>
                </a:lnTo>
                <a:lnTo>
                  <a:pt x="3126063" y="867410"/>
                </a:lnTo>
                <a:lnTo>
                  <a:pt x="3070479" y="867410"/>
                </a:lnTo>
                <a:lnTo>
                  <a:pt x="3058202" y="864017"/>
                </a:lnTo>
                <a:close/>
              </a:path>
              <a:path w="3134359" h="891539">
                <a:moveTo>
                  <a:pt x="3063462" y="844982"/>
                </a:moveTo>
                <a:lnTo>
                  <a:pt x="3058202" y="864017"/>
                </a:lnTo>
                <a:lnTo>
                  <a:pt x="3070479" y="867410"/>
                </a:lnTo>
                <a:lnTo>
                  <a:pt x="3075686" y="848360"/>
                </a:lnTo>
                <a:lnTo>
                  <a:pt x="3063462" y="844982"/>
                </a:lnTo>
                <a:close/>
              </a:path>
              <a:path w="3134359" h="891539">
                <a:moveTo>
                  <a:pt x="3070987" y="817753"/>
                </a:moveTo>
                <a:lnTo>
                  <a:pt x="3063462" y="844982"/>
                </a:lnTo>
                <a:lnTo>
                  <a:pt x="3075686" y="848360"/>
                </a:lnTo>
                <a:lnTo>
                  <a:pt x="3070479" y="867410"/>
                </a:lnTo>
                <a:lnTo>
                  <a:pt x="3126063" y="867410"/>
                </a:lnTo>
                <a:lnTo>
                  <a:pt x="3070987" y="817753"/>
                </a:lnTo>
                <a:close/>
              </a:path>
              <a:path w="3134359" h="891539">
                <a:moveTo>
                  <a:pt x="5333" y="0"/>
                </a:moveTo>
                <a:lnTo>
                  <a:pt x="0" y="19050"/>
                </a:lnTo>
                <a:lnTo>
                  <a:pt x="3058202" y="864017"/>
                </a:lnTo>
                <a:lnTo>
                  <a:pt x="3063462" y="844982"/>
                </a:lnTo>
                <a:lnTo>
                  <a:pt x="5333" y="0"/>
                </a:lnTo>
                <a:close/>
              </a:path>
            </a:pathLst>
          </a:custGeom>
          <a:solidFill>
            <a:srgbClr val="B4D0F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296155" y="5768340"/>
            <a:ext cx="245745" cy="268605"/>
          </a:xfrm>
          <a:custGeom>
            <a:avLst/>
            <a:gdLst/>
            <a:ahLst/>
            <a:cxnLst/>
            <a:rect l="l" t="t" r="r" b="b"/>
            <a:pathLst>
              <a:path w="245745" h="268604">
                <a:moveTo>
                  <a:pt x="122682" y="0"/>
                </a:moveTo>
                <a:lnTo>
                  <a:pt x="74902" y="10539"/>
                </a:lnTo>
                <a:lnTo>
                  <a:pt x="35909" y="39281"/>
                </a:lnTo>
                <a:lnTo>
                  <a:pt x="9632" y="81910"/>
                </a:lnTo>
                <a:lnTo>
                  <a:pt x="0" y="134112"/>
                </a:lnTo>
                <a:lnTo>
                  <a:pt x="9632" y="186313"/>
                </a:lnTo>
                <a:lnTo>
                  <a:pt x="35909" y="228942"/>
                </a:lnTo>
                <a:lnTo>
                  <a:pt x="74902" y="257684"/>
                </a:lnTo>
                <a:lnTo>
                  <a:pt x="122682" y="268224"/>
                </a:lnTo>
                <a:lnTo>
                  <a:pt x="170461" y="257684"/>
                </a:lnTo>
                <a:lnTo>
                  <a:pt x="209454" y="228942"/>
                </a:lnTo>
                <a:lnTo>
                  <a:pt x="235731" y="186313"/>
                </a:lnTo>
                <a:lnTo>
                  <a:pt x="245364" y="134112"/>
                </a:lnTo>
                <a:lnTo>
                  <a:pt x="235731" y="81910"/>
                </a:lnTo>
                <a:lnTo>
                  <a:pt x="209454" y="39281"/>
                </a:lnTo>
                <a:lnTo>
                  <a:pt x="170461" y="10539"/>
                </a:lnTo>
                <a:lnTo>
                  <a:pt x="122682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748271" y="4547615"/>
            <a:ext cx="243840" cy="269875"/>
          </a:xfrm>
          <a:custGeom>
            <a:avLst/>
            <a:gdLst/>
            <a:ahLst/>
            <a:cxnLst/>
            <a:rect l="l" t="t" r="r" b="b"/>
            <a:pathLst>
              <a:path w="243840" h="269875">
                <a:moveTo>
                  <a:pt x="121920" y="0"/>
                </a:moveTo>
                <a:lnTo>
                  <a:pt x="74473" y="10590"/>
                </a:lnTo>
                <a:lnTo>
                  <a:pt x="35718" y="39481"/>
                </a:lnTo>
                <a:lnTo>
                  <a:pt x="9584" y="82349"/>
                </a:lnTo>
                <a:lnTo>
                  <a:pt x="0" y="134873"/>
                </a:lnTo>
                <a:lnTo>
                  <a:pt x="9584" y="187398"/>
                </a:lnTo>
                <a:lnTo>
                  <a:pt x="35718" y="230266"/>
                </a:lnTo>
                <a:lnTo>
                  <a:pt x="74473" y="259157"/>
                </a:lnTo>
                <a:lnTo>
                  <a:pt x="121920" y="269747"/>
                </a:lnTo>
                <a:lnTo>
                  <a:pt x="169366" y="259157"/>
                </a:lnTo>
                <a:lnTo>
                  <a:pt x="208121" y="230266"/>
                </a:lnTo>
                <a:lnTo>
                  <a:pt x="234255" y="187398"/>
                </a:lnTo>
                <a:lnTo>
                  <a:pt x="243839" y="134873"/>
                </a:lnTo>
                <a:lnTo>
                  <a:pt x="234255" y="82349"/>
                </a:lnTo>
                <a:lnTo>
                  <a:pt x="208121" y="39481"/>
                </a:lnTo>
                <a:lnTo>
                  <a:pt x="169366" y="10590"/>
                </a:lnTo>
                <a:lnTo>
                  <a:pt x="121920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8680684" y="6195"/>
            <a:ext cx="36106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The bicycle model is a suitable control oriented model of a four-wheel vehicle, where the front left and right wheels are combined into a single </a:t>
            </a:r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steerable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wheel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, and the rear left and right wheels are combined together in a single </a:t>
            </a:r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drive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wheel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. </a:t>
            </a:r>
            <a:endParaRPr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1162227" y="2288158"/>
            <a:ext cx="1327633" cy="326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8605393" y="4817490"/>
            <a:ext cx="1294745" cy="3872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テキスト ボックス 49"/>
              <p:cNvSpPr txBox="1"/>
              <p:nvPr/>
            </p:nvSpPr>
            <p:spPr>
              <a:xfrm>
                <a:off x="9969120" y="4547615"/>
                <a:ext cx="2222880" cy="2259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 smtClean="0"/>
                  <a:t>考え：</a:t>
                </a:r>
                <a:r>
                  <a:rPr kumimoji="1" lang="en-US" altLang="ja-JP" dirty="0" smtClean="0"/>
                  <a:t>reference path</a:t>
                </a:r>
                <a:r>
                  <a:rPr kumimoji="1" lang="ja-JP" altLang="en-US" dirty="0" smtClean="0"/>
                  <a:t>の向きがずっと変わらなければ、</a:t>
                </a:r>
                <a:r>
                  <a:rPr kumimoji="1" lang="en-US" altLang="ja-JP" dirty="0" smtClean="0"/>
                  <a:t>global</a:t>
                </a:r>
                <a:r>
                  <a:rPr kumimoji="1" lang="ja-JP" altLang="en-US" dirty="0" smtClean="0"/>
                  <a:t>の</a:t>
                </a:r>
                <a:r>
                  <a:rPr kumimoji="1" lang="en-US" altLang="ja-JP" dirty="0" smtClean="0"/>
                  <a:t>yaw</a:t>
                </a:r>
                <a:r>
                  <a:rPr kumimoji="1" lang="ja-JP" altLang="en-US" dirty="0" smtClean="0"/>
                  <a:t>角の定義と同じになる。</a:t>
                </a:r>
                <a:endParaRPr kumimoji="1" lang="en-US" altLang="ja-JP" dirty="0" smtClean="0"/>
              </a:p>
              <a:p>
                <a:r>
                  <a:rPr kumimoji="1" lang="ja-JP" altLang="en-US" dirty="0" smtClean="0"/>
                  <a:t>なので、</a:t>
                </a:r>
                <a:r>
                  <a:rPr kumimoji="1" lang="en-US" altLang="ja-JP" dirty="0" smtClean="0"/>
                  <a:t>C1M4 p23</a:t>
                </a:r>
                <a:r>
                  <a:rPr kumimoji="1" lang="ja-JP" altLang="en-US" dirty="0" smtClean="0"/>
                  <a:t>の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ja-JP" i="1" spc="-9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i="1" spc="-9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𝜃</m:t>
                        </m:r>
                      </m:e>
                    </m:acc>
                    <m:r>
                      <a:rPr lang="en-US" altLang="ja-JP" b="0" i="1" spc="-9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mbria Math"/>
                      </a:rPr>
                      <m:t>==</m:t>
                    </m:r>
                    <m:acc>
                      <m:accPr>
                        <m:chr m:val="̇"/>
                        <m:ctrlPr>
                          <a:rPr lang="en-US" altLang="ja-JP" i="1" spc="-9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b="0" i="1" spc="-9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acc>
                    <m:r>
                      <a:rPr lang="am-ET" altLang="ja-JP" sz="3200" i="1" spc="-135" baseline="11904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mbria Math"/>
                      </a:rPr>
                      <m:t>		</m:t>
                    </m:r>
                  </m:oMath>
                </a14:m>
                <a:endParaRPr kumimoji="1"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0" name="テキスト ボックス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9120" y="4547615"/>
                <a:ext cx="2222880" cy="2259593"/>
              </a:xfrm>
              <a:prstGeom prst="rect">
                <a:avLst/>
              </a:prstGeom>
              <a:blipFill>
                <a:blip r:embed="rId22"/>
                <a:stretch>
                  <a:fillRect l="-2192" t="-2156" r="-16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338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8076" y="3632198"/>
            <a:ext cx="3798277" cy="3055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34178" y="5740146"/>
            <a:ext cx="121920" cy="279400"/>
          </a:xfrm>
          <a:custGeom>
            <a:avLst/>
            <a:gdLst/>
            <a:ahLst/>
            <a:cxnLst/>
            <a:rect l="l" t="t" r="r" b="b"/>
            <a:pathLst>
              <a:path w="121920" h="279400">
                <a:moveTo>
                  <a:pt x="0" y="0"/>
                </a:moveTo>
                <a:lnTo>
                  <a:pt x="121666" y="278993"/>
                </a:lnTo>
              </a:path>
            </a:pathLst>
          </a:custGeom>
          <a:ln w="19812">
            <a:solidFill>
              <a:srgbClr val="4662A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74102" y="4568190"/>
            <a:ext cx="121920" cy="279400"/>
          </a:xfrm>
          <a:custGeom>
            <a:avLst/>
            <a:gdLst/>
            <a:ahLst/>
            <a:cxnLst/>
            <a:rect l="l" t="t" r="r" b="b"/>
            <a:pathLst>
              <a:path w="121920" h="279400">
                <a:moveTo>
                  <a:pt x="0" y="0"/>
                </a:moveTo>
                <a:lnTo>
                  <a:pt x="121666" y="279019"/>
                </a:lnTo>
              </a:path>
            </a:pathLst>
          </a:custGeom>
          <a:ln w="19812">
            <a:solidFill>
              <a:srgbClr val="4662A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3892" y="470916"/>
            <a:ext cx="3609848" cy="5486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00404" y="1502917"/>
            <a:ext cx="3285616" cy="4008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72794" y="1932685"/>
            <a:ext cx="1723263" cy="3215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1192" y="1443048"/>
            <a:ext cx="1049020" cy="112903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4455" marR="0" lvl="0" indent="0" algn="ctr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1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</a:t>
            </a:r>
            <a:endParaRPr kumimoji="1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5080" lvl="0" indent="0" algn="r" defTabSz="914400" rtl="0" eaLnBrk="1" fontAlgn="auto" latinLnBrk="0" hangingPunct="1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50" b="0" i="0" u="none" strike="noStrike" kern="1200" cap="none" spc="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</a:t>
            </a:r>
            <a:endParaRPr kumimoji="1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ingdings"/>
              <a:ea typeface="+mn-ea"/>
              <a:cs typeface="Wingding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33042" y="2283205"/>
            <a:ext cx="4249038" cy="2819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33042" y="2567051"/>
            <a:ext cx="3365119" cy="2819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15541" y="2856102"/>
            <a:ext cx="134620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850" b="0" i="0" u="none" strike="noStrike" kern="1200" cap="none" spc="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</a:t>
            </a:r>
            <a:endParaRPr kumimoji="1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ingdings"/>
              <a:ea typeface="+mn-ea"/>
              <a:cs typeface="Wingding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733042" y="2877947"/>
            <a:ext cx="2516124" cy="2819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432293" y="4221353"/>
            <a:ext cx="437515" cy="594360"/>
          </a:xfrm>
          <a:custGeom>
            <a:avLst/>
            <a:gdLst/>
            <a:ahLst/>
            <a:cxnLst/>
            <a:rect l="l" t="t" r="r" b="b"/>
            <a:pathLst>
              <a:path w="437515" h="594360">
                <a:moveTo>
                  <a:pt x="268858" y="0"/>
                </a:moveTo>
                <a:lnTo>
                  <a:pt x="0" y="504317"/>
                </a:lnTo>
                <a:lnTo>
                  <a:pt x="168021" y="593979"/>
                </a:lnTo>
                <a:lnTo>
                  <a:pt x="437006" y="89662"/>
                </a:lnTo>
                <a:lnTo>
                  <a:pt x="2688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432293" y="4221353"/>
            <a:ext cx="437515" cy="594360"/>
          </a:xfrm>
          <a:custGeom>
            <a:avLst/>
            <a:gdLst/>
            <a:ahLst/>
            <a:cxnLst/>
            <a:rect l="l" t="t" r="r" b="b"/>
            <a:pathLst>
              <a:path w="437515" h="594360">
                <a:moveTo>
                  <a:pt x="0" y="504317"/>
                </a:moveTo>
                <a:lnTo>
                  <a:pt x="268858" y="0"/>
                </a:lnTo>
                <a:lnTo>
                  <a:pt x="437006" y="89662"/>
                </a:lnTo>
                <a:lnTo>
                  <a:pt x="168021" y="593979"/>
                </a:lnTo>
                <a:lnTo>
                  <a:pt x="0" y="504317"/>
                </a:lnTo>
                <a:close/>
              </a:path>
            </a:pathLst>
          </a:custGeom>
          <a:ln w="25400">
            <a:solidFill>
              <a:srgbClr val="12132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946396" y="5502909"/>
            <a:ext cx="598170" cy="418465"/>
          </a:xfrm>
          <a:custGeom>
            <a:avLst/>
            <a:gdLst/>
            <a:ahLst/>
            <a:cxnLst/>
            <a:rect l="l" t="t" r="r" b="b"/>
            <a:pathLst>
              <a:path w="598170" h="418464">
                <a:moveTo>
                  <a:pt x="515619" y="0"/>
                </a:moveTo>
                <a:lnTo>
                  <a:pt x="0" y="246430"/>
                </a:lnTo>
                <a:lnTo>
                  <a:pt x="82168" y="418312"/>
                </a:lnTo>
                <a:lnTo>
                  <a:pt x="597788" y="171894"/>
                </a:lnTo>
                <a:lnTo>
                  <a:pt x="515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946396" y="5502909"/>
            <a:ext cx="598170" cy="418465"/>
          </a:xfrm>
          <a:custGeom>
            <a:avLst/>
            <a:gdLst/>
            <a:ahLst/>
            <a:cxnLst/>
            <a:rect l="l" t="t" r="r" b="b"/>
            <a:pathLst>
              <a:path w="598170" h="418464">
                <a:moveTo>
                  <a:pt x="0" y="246430"/>
                </a:moveTo>
                <a:lnTo>
                  <a:pt x="515619" y="0"/>
                </a:lnTo>
                <a:lnTo>
                  <a:pt x="597788" y="171894"/>
                </a:lnTo>
                <a:lnTo>
                  <a:pt x="82168" y="418312"/>
                </a:lnTo>
                <a:lnTo>
                  <a:pt x="0" y="246430"/>
                </a:lnTo>
                <a:close/>
              </a:path>
            </a:pathLst>
          </a:custGeom>
          <a:ln w="25400">
            <a:solidFill>
              <a:srgbClr val="12132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306567" y="4488179"/>
            <a:ext cx="2392045" cy="1183640"/>
          </a:xfrm>
          <a:custGeom>
            <a:avLst/>
            <a:gdLst/>
            <a:ahLst/>
            <a:cxnLst/>
            <a:rect l="l" t="t" r="r" b="b"/>
            <a:pathLst>
              <a:path w="2392045" h="1183639">
                <a:moveTo>
                  <a:pt x="0" y="1183627"/>
                </a:moveTo>
                <a:lnTo>
                  <a:pt x="2392045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627619" y="3723894"/>
            <a:ext cx="410209" cy="817880"/>
          </a:xfrm>
          <a:custGeom>
            <a:avLst/>
            <a:gdLst/>
            <a:ahLst/>
            <a:cxnLst/>
            <a:rect l="l" t="t" r="r" b="b"/>
            <a:pathLst>
              <a:path w="410209" h="817879">
                <a:moveTo>
                  <a:pt x="357975" y="71757"/>
                </a:moveTo>
                <a:lnTo>
                  <a:pt x="0" y="805052"/>
                </a:lnTo>
                <a:lnTo>
                  <a:pt x="25907" y="817752"/>
                </a:lnTo>
                <a:lnTo>
                  <a:pt x="384000" y="84473"/>
                </a:lnTo>
                <a:lnTo>
                  <a:pt x="357975" y="71757"/>
                </a:lnTo>
                <a:close/>
              </a:path>
              <a:path w="410209" h="817879">
                <a:moveTo>
                  <a:pt x="409603" y="58673"/>
                </a:moveTo>
                <a:lnTo>
                  <a:pt x="364362" y="58673"/>
                </a:lnTo>
                <a:lnTo>
                  <a:pt x="390398" y="71373"/>
                </a:lnTo>
                <a:lnTo>
                  <a:pt x="384000" y="84473"/>
                </a:lnTo>
                <a:lnTo>
                  <a:pt x="409955" y="97154"/>
                </a:lnTo>
                <a:lnTo>
                  <a:pt x="409603" y="58673"/>
                </a:lnTo>
                <a:close/>
              </a:path>
              <a:path w="410209" h="817879">
                <a:moveTo>
                  <a:pt x="364362" y="58673"/>
                </a:moveTo>
                <a:lnTo>
                  <a:pt x="357975" y="71757"/>
                </a:lnTo>
                <a:lnTo>
                  <a:pt x="384000" y="84473"/>
                </a:lnTo>
                <a:lnTo>
                  <a:pt x="390398" y="71373"/>
                </a:lnTo>
                <a:lnTo>
                  <a:pt x="364362" y="58673"/>
                </a:lnTo>
                <a:close/>
              </a:path>
              <a:path w="410209" h="817879">
                <a:moveTo>
                  <a:pt x="409066" y="0"/>
                </a:moveTo>
                <a:lnTo>
                  <a:pt x="331977" y="59054"/>
                </a:lnTo>
                <a:lnTo>
                  <a:pt x="357975" y="71757"/>
                </a:lnTo>
                <a:lnTo>
                  <a:pt x="364362" y="58673"/>
                </a:lnTo>
                <a:lnTo>
                  <a:pt x="409603" y="58673"/>
                </a:lnTo>
                <a:lnTo>
                  <a:pt x="409066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669530" y="4031741"/>
            <a:ext cx="886460" cy="488315"/>
          </a:xfrm>
          <a:custGeom>
            <a:avLst/>
            <a:gdLst/>
            <a:ahLst/>
            <a:cxnLst/>
            <a:rect l="l" t="t" r="r" b="b"/>
            <a:pathLst>
              <a:path w="886459" h="488314">
                <a:moveTo>
                  <a:pt x="0" y="487806"/>
                </a:moveTo>
                <a:lnTo>
                  <a:pt x="886333" y="0"/>
                </a:lnTo>
              </a:path>
            </a:pathLst>
          </a:custGeom>
          <a:ln w="19812">
            <a:solidFill>
              <a:srgbClr val="001F5F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681214" y="3470859"/>
            <a:ext cx="30861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-3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1" sz="2175" b="0" i="0" u="none" strike="noStrike" kern="1200" cap="none" spc="-44" normalizeH="0" baseline="-15325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</a:t>
            </a:r>
            <a:endParaRPr kumimoji="1" sz="2175" b="0" i="0" u="none" strike="noStrike" kern="1200" cap="none" spc="0" normalizeH="0" baseline="-15325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57138" y="4832096"/>
            <a:ext cx="2152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0" i="0" u="none" strike="noStrike" kern="1200" cap="none" spc="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cg</a:t>
            </a: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128254" y="3590671"/>
            <a:ext cx="1625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𝛿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590026" y="3640327"/>
            <a:ext cx="2044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𝜓</a:t>
            </a:r>
            <a:endParaRPr kumimoji="1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962900" y="3840734"/>
            <a:ext cx="330835" cy="318770"/>
          </a:xfrm>
          <a:custGeom>
            <a:avLst/>
            <a:gdLst/>
            <a:ahLst/>
            <a:cxnLst/>
            <a:rect l="l" t="t" r="r" b="b"/>
            <a:pathLst>
              <a:path w="330834" h="318770">
                <a:moveTo>
                  <a:pt x="76751" y="28278"/>
                </a:moveTo>
                <a:lnTo>
                  <a:pt x="74565" y="48022"/>
                </a:lnTo>
                <a:lnTo>
                  <a:pt x="77343" y="48387"/>
                </a:lnTo>
                <a:lnTo>
                  <a:pt x="91185" y="51943"/>
                </a:lnTo>
                <a:lnTo>
                  <a:pt x="132969" y="66802"/>
                </a:lnTo>
                <a:lnTo>
                  <a:pt x="171576" y="86995"/>
                </a:lnTo>
                <a:lnTo>
                  <a:pt x="217424" y="121285"/>
                </a:lnTo>
                <a:lnTo>
                  <a:pt x="246379" y="151384"/>
                </a:lnTo>
                <a:lnTo>
                  <a:pt x="270764" y="185293"/>
                </a:lnTo>
                <a:lnTo>
                  <a:pt x="289941" y="222504"/>
                </a:lnTo>
                <a:lnTo>
                  <a:pt x="303022" y="262255"/>
                </a:lnTo>
                <a:lnTo>
                  <a:pt x="310006" y="304292"/>
                </a:lnTo>
                <a:lnTo>
                  <a:pt x="310769" y="318770"/>
                </a:lnTo>
                <a:lnTo>
                  <a:pt x="330580" y="317627"/>
                </a:lnTo>
                <a:lnTo>
                  <a:pt x="325374" y="271780"/>
                </a:lnTo>
                <a:lnTo>
                  <a:pt x="313308" y="228219"/>
                </a:lnTo>
                <a:lnTo>
                  <a:pt x="294894" y="187452"/>
                </a:lnTo>
                <a:lnTo>
                  <a:pt x="270509" y="149987"/>
                </a:lnTo>
                <a:lnTo>
                  <a:pt x="229870" y="105918"/>
                </a:lnTo>
                <a:lnTo>
                  <a:pt x="181482" y="69850"/>
                </a:lnTo>
                <a:lnTo>
                  <a:pt x="140461" y="48514"/>
                </a:lnTo>
                <a:lnTo>
                  <a:pt x="96139" y="32766"/>
                </a:lnTo>
                <a:lnTo>
                  <a:pt x="80009" y="28702"/>
                </a:lnTo>
                <a:lnTo>
                  <a:pt x="76751" y="28278"/>
                </a:lnTo>
                <a:close/>
              </a:path>
              <a:path w="330834" h="318770">
                <a:moveTo>
                  <a:pt x="79882" y="0"/>
                </a:moveTo>
                <a:lnTo>
                  <a:pt x="0" y="29464"/>
                </a:lnTo>
                <a:lnTo>
                  <a:pt x="71500" y="75692"/>
                </a:lnTo>
                <a:lnTo>
                  <a:pt x="74565" y="48022"/>
                </a:lnTo>
                <a:lnTo>
                  <a:pt x="61849" y="46355"/>
                </a:lnTo>
                <a:lnTo>
                  <a:pt x="64389" y="26670"/>
                </a:lnTo>
                <a:lnTo>
                  <a:pt x="76929" y="26670"/>
                </a:lnTo>
                <a:lnTo>
                  <a:pt x="79882" y="0"/>
                </a:lnTo>
                <a:close/>
              </a:path>
              <a:path w="330834" h="318770">
                <a:moveTo>
                  <a:pt x="64389" y="26670"/>
                </a:moveTo>
                <a:lnTo>
                  <a:pt x="61849" y="46355"/>
                </a:lnTo>
                <a:lnTo>
                  <a:pt x="74565" y="48022"/>
                </a:lnTo>
                <a:lnTo>
                  <a:pt x="76751" y="28278"/>
                </a:lnTo>
                <a:lnTo>
                  <a:pt x="64389" y="26670"/>
                </a:lnTo>
                <a:close/>
              </a:path>
              <a:path w="330834" h="318770">
                <a:moveTo>
                  <a:pt x="76929" y="26670"/>
                </a:moveTo>
                <a:lnTo>
                  <a:pt x="64389" y="26670"/>
                </a:lnTo>
                <a:lnTo>
                  <a:pt x="76751" y="28278"/>
                </a:lnTo>
                <a:lnTo>
                  <a:pt x="76929" y="2667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158484" y="5074920"/>
            <a:ext cx="245745" cy="268605"/>
          </a:xfrm>
          <a:custGeom>
            <a:avLst/>
            <a:gdLst/>
            <a:ahLst/>
            <a:cxnLst/>
            <a:rect l="l" t="t" r="r" b="b"/>
            <a:pathLst>
              <a:path w="245745" h="268604">
                <a:moveTo>
                  <a:pt x="122681" y="0"/>
                </a:moveTo>
                <a:lnTo>
                  <a:pt x="74902" y="10542"/>
                </a:lnTo>
                <a:lnTo>
                  <a:pt x="35909" y="39290"/>
                </a:lnTo>
                <a:lnTo>
                  <a:pt x="9632" y="81920"/>
                </a:lnTo>
                <a:lnTo>
                  <a:pt x="0" y="134111"/>
                </a:lnTo>
                <a:lnTo>
                  <a:pt x="9632" y="186303"/>
                </a:lnTo>
                <a:lnTo>
                  <a:pt x="35909" y="228933"/>
                </a:lnTo>
                <a:lnTo>
                  <a:pt x="74902" y="257681"/>
                </a:lnTo>
                <a:lnTo>
                  <a:pt x="122681" y="268223"/>
                </a:lnTo>
                <a:lnTo>
                  <a:pt x="170461" y="257681"/>
                </a:lnTo>
                <a:lnTo>
                  <a:pt x="209454" y="228933"/>
                </a:lnTo>
                <a:lnTo>
                  <a:pt x="235731" y="186303"/>
                </a:lnTo>
                <a:lnTo>
                  <a:pt x="245363" y="134111"/>
                </a:lnTo>
                <a:lnTo>
                  <a:pt x="235731" y="81920"/>
                </a:lnTo>
                <a:lnTo>
                  <a:pt x="209454" y="39290"/>
                </a:lnTo>
                <a:lnTo>
                  <a:pt x="170461" y="10542"/>
                </a:lnTo>
                <a:lnTo>
                  <a:pt x="122681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957828" y="2831592"/>
            <a:ext cx="2656205" cy="2575560"/>
          </a:xfrm>
          <a:custGeom>
            <a:avLst/>
            <a:gdLst/>
            <a:ahLst/>
            <a:cxnLst/>
            <a:rect l="l" t="t" r="r" b="b"/>
            <a:pathLst>
              <a:path w="2656204" h="2575560">
                <a:moveTo>
                  <a:pt x="0" y="2575179"/>
                </a:moveTo>
                <a:lnTo>
                  <a:pt x="2655697" y="0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610102" y="4512817"/>
            <a:ext cx="940815" cy="88519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766053" y="3542538"/>
            <a:ext cx="2893060" cy="2834005"/>
          </a:xfrm>
          <a:custGeom>
            <a:avLst/>
            <a:gdLst/>
            <a:ahLst/>
            <a:cxnLst/>
            <a:rect l="l" t="t" r="r" b="b"/>
            <a:pathLst>
              <a:path w="2893059" h="2834004">
                <a:moveTo>
                  <a:pt x="0" y="2833878"/>
                </a:moveTo>
                <a:lnTo>
                  <a:pt x="2892932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359393" y="3819144"/>
            <a:ext cx="223392" cy="2023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bject 34"/>
              <p:cNvSpPr txBox="1"/>
              <p:nvPr/>
            </p:nvSpPr>
            <p:spPr>
              <a:xfrm>
                <a:off x="644271" y="3648532"/>
                <a:ext cx="2159381" cy="33598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5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000" b="0" i="1" u="none" strike="noStrike" kern="1200" cap="none" spc="1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kumimoji="1" lang="en-US" altLang="ja-JP" sz="2000" b="0" i="1" u="none" strike="noStrike" kern="1200" cap="none" spc="1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1F5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mbria Math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2000" b="0" i="1" u="none" strike="noStrike" kern="1200" cap="none" spc="1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1F5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mbria Math"/>
                                </a:rPr>
                                <m:t>𝜓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sz="2000" b="0" i="1" u="none" strike="noStrike" kern="1200" cap="none" spc="1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mbria Math"/>
                            </a:rPr>
                            <m:t>𝑑𝑒𝑠</m:t>
                          </m:r>
                        </m:sub>
                      </m:sSub>
                      <m:r>
                        <a:rPr kumimoji="1" lang="en-US" altLang="ja-JP" sz="2000" b="0" i="1" u="none" strike="noStrike" kern="1200" cap="none" spc="10" normalizeH="0" baseline="0" noProof="0" dirty="0" smtClean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(</m:t>
                      </m:r>
                      <m:r>
                        <a:rPr kumimoji="1" lang="ja-JP" altLang="en-US" sz="2000" b="0" i="1" u="none" strike="noStrike" kern="1200" cap="none" spc="1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𝑡</m:t>
                      </m:r>
                      <m:r>
                        <a:rPr kumimoji="1" lang="en-US" altLang="ja-JP" sz="2000" b="0" i="1" u="none" strike="noStrike" kern="1200" cap="none" spc="1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) </m:t>
                      </m:r>
                      <m:r>
                        <a:rPr kumimoji="1" lang="ja-JP" alt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−</m:t>
                      </m:r>
                      <m:acc>
                        <m:accPr>
                          <m:chr m:val="̇"/>
                          <m:ctrlPr>
                            <a:rPr kumimoji="1" lang="en-US" altLang="ja-JP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mbria Math"/>
                            </a:rPr>
                          </m:ctrlPr>
                        </m:accPr>
                        <m:e>
                          <m:r>
                            <a:rPr kumimoji="1" lang="en-US" altLang="ja-JP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mbria Math"/>
                            </a:rPr>
                            <m:t>𝜓</m:t>
                          </m:r>
                        </m:e>
                      </m:acc>
                      <m:r>
                        <a:rPr kumimoji="1" lang="en-US" altLang="ja-JP" sz="2000" b="0" i="1" u="none" strike="noStrike" kern="1200" cap="none" spc="2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(</m:t>
                      </m:r>
                      <m:r>
                        <a:rPr kumimoji="1" lang="ja-JP" altLang="en-US" sz="2000" b="0" i="1" u="none" strike="noStrike" kern="1200" cap="none" spc="2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𝑡</m:t>
                      </m:r>
                      <m:r>
                        <a:rPr kumimoji="1" lang="en-US" altLang="ja-JP" sz="2000" b="0" i="1" u="none" strike="noStrike" kern="1200" cap="none" spc="2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)</m:t>
                      </m:r>
                      <m:r>
                        <a:rPr kumimoji="1" lang="ja-JP" altLang="en-US" sz="2000" b="0" i="1" u="none" strike="noStrike" kern="1200" cap="none" spc="5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 </m:t>
                      </m:r>
                      <m:r>
                        <a:rPr kumimoji="1" lang="en-US" altLang="ja-JP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=</m:t>
                      </m:r>
                    </m:oMath>
                  </m:oMathPara>
                </a14:m>
                <a:endParaRPr kumimoji="1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/>
                  <a:ea typeface="+mn-ea"/>
                  <a:cs typeface="Cambria Math"/>
                </a:endParaRPr>
              </a:p>
            </p:txBody>
          </p:sp>
        </mc:Choice>
        <mc:Fallback xmlns="">
          <p:sp>
            <p:nvSpPr>
              <p:cNvPr id="34" name="object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71" y="3648532"/>
                <a:ext cx="2159381" cy="335989"/>
              </a:xfrm>
              <a:prstGeom prst="rect">
                <a:avLst/>
              </a:prstGeom>
              <a:blipFill>
                <a:blip r:embed="rId11"/>
                <a:stretch>
                  <a:fillRect l="-2542" t="-9091" b="-3454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bject 35"/>
          <p:cNvSpPr/>
          <p:nvPr/>
        </p:nvSpPr>
        <p:spPr>
          <a:xfrm>
            <a:off x="2860675" y="3843020"/>
            <a:ext cx="1431290" cy="0"/>
          </a:xfrm>
          <a:custGeom>
            <a:avLst/>
            <a:gdLst/>
            <a:ahLst/>
            <a:cxnLst/>
            <a:rect l="l" t="t" r="r" b="b"/>
            <a:pathLst>
              <a:path w="1431289">
                <a:moveTo>
                  <a:pt x="0" y="0"/>
                </a:moveTo>
                <a:lnTo>
                  <a:pt x="1431036" y="0"/>
                </a:lnTo>
              </a:path>
            </a:pathLst>
          </a:custGeom>
          <a:ln w="16763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968879" y="3568064"/>
            <a:ext cx="13716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50" b="0" i="0" u="none" strike="noStrike" kern="1200" cap="none" spc="14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</a:t>
            </a:r>
            <a:endParaRPr kumimoji="1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129914" y="3523996"/>
            <a:ext cx="273050" cy="236220"/>
          </a:xfrm>
          <a:custGeom>
            <a:avLst/>
            <a:gdLst/>
            <a:ahLst/>
            <a:cxnLst/>
            <a:rect l="l" t="t" r="r" b="b"/>
            <a:pathLst>
              <a:path w="273050" h="236220">
                <a:moveTo>
                  <a:pt x="197612" y="0"/>
                </a:moveTo>
                <a:lnTo>
                  <a:pt x="194183" y="9525"/>
                </a:lnTo>
                <a:lnTo>
                  <a:pt x="207823" y="15501"/>
                </a:lnTo>
                <a:lnTo>
                  <a:pt x="219583" y="23717"/>
                </a:lnTo>
                <a:lnTo>
                  <a:pt x="243437" y="61652"/>
                </a:lnTo>
                <a:lnTo>
                  <a:pt x="251206" y="116712"/>
                </a:lnTo>
                <a:lnTo>
                  <a:pt x="250344" y="137479"/>
                </a:lnTo>
                <a:lnTo>
                  <a:pt x="237236" y="188467"/>
                </a:lnTo>
                <a:lnTo>
                  <a:pt x="208018" y="220257"/>
                </a:lnTo>
                <a:lnTo>
                  <a:pt x="194563" y="226186"/>
                </a:lnTo>
                <a:lnTo>
                  <a:pt x="197612" y="235711"/>
                </a:lnTo>
                <a:lnTo>
                  <a:pt x="242599" y="208994"/>
                </a:lnTo>
                <a:lnTo>
                  <a:pt x="267938" y="159607"/>
                </a:lnTo>
                <a:lnTo>
                  <a:pt x="272796" y="117982"/>
                </a:lnTo>
                <a:lnTo>
                  <a:pt x="271579" y="96335"/>
                </a:lnTo>
                <a:lnTo>
                  <a:pt x="261812" y="57993"/>
                </a:lnTo>
                <a:lnTo>
                  <a:pt x="229616" y="15112"/>
                </a:lnTo>
                <a:lnTo>
                  <a:pt x="214661" y="6163"/>
                </a:lnTo>
                <a:lnTo>
                  <a:pt x="197612" y="0"/>
                </a:lnTo>
                <a:close/>
              </a:path>
              <a:path w="273050" h="236220">
                <a:moveTo>
                  <a:pt x="75184" y="0"/>
                </a:moveTo>
                <a:lnTo>
                  <a:pt x="30214" y="26824"/>
                </a:lnTo>
                <a:lnTo>
                  <a:pt x="4857" y="76342"/>
                </a:lnTo>
                <a:lnTo>
                  <a:pt x="0" y="117982"/>
                </a:lnTo>
                <a:lnTo>
                  <a:pt x="1214" y="139628"/>
                </a:lnTo>
                <a:lnTo>
                  <a:pt x="10929" y="177919"/>
                </a:lnTo>
                <a:lnTo>
                  <a:pt x="43068" y="220662"/>
                </a:lnTo>
                <a:lnTo>
                  <a:pt x="75184" y="235711"/>
                </a:lnTo>
                <a:lnTo>
                  <a:pt x="78232" y="226186"/>
                </a:lnTo>
                <a:lnTo>
                  <a:pt x="64775" y="220257"/>
                </a:lnTo>
                <a:lnTo>
                  <a:pt x="53165" y="211994"/>
                </a:lnTo>
                <a:lnTo>
                  <a:pt x="29338" y="173345"/>
                </a:lnTo>
                <a:lnTo>
                  <a:pt x="21462" y="116712"/>
                </a:lnTo>
                <a:lnTo>
                  <a:pt x="22342" y="96565"/>
                </a:lnTo>
                <a:lnTo>
                  <a:pt x="35433" y="46862"/>
                </a:lnTo>
                <a:lnTo>
                  <a:pt x="64990" y="15501"/>
                </a:lnTo>
                <a:lnTo>
                  <a:pt x="78612" y="9525"/>
                </a:lnTo>
                <a:lnTo>
                  <a:pt x="75184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848482" y="3447669"/>
            <a:ext cx="14585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490" algn="l"/>
                <a:tab pos="619125" algn="l"/>
              </a:tabLst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	𝑡	sin</a:t>
            </a:r>
            <a:r>
              <a:rPr kumimoji="1" sz="2000" b="0" i="0" u="none" strike="noStrike" kern="1200" cap="none" spc="-18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1" sz="2000" b="0" i="0" u="none" strike="noStrike" kern="1200" cap="none" spc="2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𝛿(𝑡)</a:t>
            </a:r>
            <a:endParaRPr kumimoji="1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493134" y="3819905"/>
            <a:ext cx="1612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𝐿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419605" y="4164329"/>
            <a:ext cx="285115" cy="440690"/>
          </a:xfrm>
          <a:custGeom>
            <a:avLst/>
            <a:gdLst/>
            <a:ahLst/>
            <a:cxnLst/>
            <a:rect l="l" t="t" r="r" b="b"/>
            <a:pathLst>
              <a:path w="285114" h="440689">
                <a:moveTo>
                  <a:pt x="284988" y="297942"/>
                </a:moveTo>
                <a:lnTo>
                  <a:pt x="0" y="297942"/>
                </a:lnTo>
                <a:lnTo>
                  <a:pt x="142494" y="440436"/>
                </a:lnTo>
                <a:lnTo>
                  <a:pt x="284988" y="297942"/>
                </a:lnTo>
                <a:close/>
              </a:path>
              <a:path w="285114" h="440689">
                <a:moveTo>
                  <a:pt x="213741" y="0"/>
                </a:moveTo>
                <a:lnTo>
                  <a:pt x="71247" y="0"/>
                </a:lnTo>
                <a:lnTo>
                  <a:pt x="71247" y="297942"/>
                </a:lnTo>
                <a:lnTo>
                  <a:pt x="213741" y="297942"/>
                </a:lnTo>
                <a:lnTo>
                  <a:pt x="213741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419605" y="4164329"/>
            <a:ext cx="285115" cy="440690"/>
          </a:xfrm>
          <a:custGeom>
            <a:avLst/>
            <a:gdLst/>
            <a:ahLst/>
            <a:cxnLst/>
            <a:rect l="l" t="t" r="r" b="b"/>
            <a:pathLst>
              <a:path w="285114" h="440689">
                <a:moveTo>
                  <a:pt x="0" y="297942"/>
                </a:moveTo>
                <a:lnTo>
                  <a:pt x="71247" y="297942"/>
                </a:lnTo>
                <a:lnTo>
                  <a:pt x="71247" y="0"/>
                </a:lnTo>
                <a:lnTo>
                  <a:pt x="213741" y="0"/>
                </a:lnTo>
                <a:lnTo>
                  <a:pt x="213741" y="297942"/>
                </a:lnTo>
                <a:lnTo>
                  <a:pt x="284988" y="297942"/>
                </a:lnTo>
                <a:lnTo>
                  <a:pt x="142494" y="440436"/>
                </a:lnTo>
                <a:lnTo>
                  <a:pt x="0" y="297942"/>
                </a:lnTo>
                <a:close/>
              </a:path>
            </a:pathLst>
          </a:custGeom>
          <a:ln w="25908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657335" y="3268979"/>
            <a:ext cx="349885" cy="307340"/>
          </a:xfrm>
          <a:custGeom>
            <a:avLst/>
            <a:gdLst/>
            <a:ahLst/>
            <a:cxnLst/>
            <a:rect l="l" t="t" r="r" b="b"/>
            <a:pathLst>
              <a:path w="349884" h="307339">
                <a:moveTo>
                  <a:pt x="275212" y="200593"/>
                </a:moveTo>
                <a:lnTo>
                  <a:pt x="238633" y="209550"/>
                </a:lnTo>
                <a:lnTo>
                  <a:pt x="321183" y="306959"/>
                </a:lnTo>
                <a:lnTo>
                  <a:pt x="341221" y="219202"/>
                </a:lnTo>
                <a:lnTo>
                  <a:pt x="280162" y="219202"/>
                </a:lnTo>
                <a:lnTo>
                  <a:pt x="275396" y="200952"/>
                </a:lnTo>
                <a:lnTo>
                  <a:pt x="275212" y="200593"/>
                </a:lnTo>
                <a:close/>
              </a:path>
              <a:path w="349884" h="307339">
                <a:moveTo>
                  <a:pt x="275396" y="200952"/>
                </a:moveTo>
                <a:lnTo>
                  <a:pt x="280162" y="219202"/>
                </a:lnTo>
                <a:lnTo>
                  <a:pt x="317119" y="209677"/>
                </a:lnTo>
                <a:lnTo>
                  <a:pt x="315363" y="203073"/>
                </a:lnTo>
                <a:lnTo>
                  <a:pt x="276479" y="203073"/>
                </a:lnTo>
                <a:lnTo>
                  <a:pt x="275396" y="200952"/>
                </a:lnTo>
                <a:close/>
              </a:path>
              <a:path w="349884" h="307339">
                <a:moveTo>
                  <a:pt x="349631" y="182372"/>
                </a:moveTo>
                <a:lnTo>
                  <a:pt x="312291" y="191514"/>
                </a:lnTo>
                <a:lnTo>
                  <a:pt x="317119" y="209677"/>
                </a:lnTo>
                <a:lnTo>
                  <a:pt x="280162" y="219202"/>
                </a:lnTo>
                <a:lnTo>
                  <a:pt x="341221" y="219202"/>
                </a:lnTo>
                <a:lnTo>
                  <a:pt x="349631" y="182372"/>
                </a:lnTo>
                <a:close/>
              </a:path>
              <a:path w="349884" h="307339">
                <a:moveTo>
                  <a:pt x="275462" y="200532"/>
                </a:moveTo>
                <a:lnTo>
                  <a:pt x="275396" y="200952"/>
                </a:lnTo>
                <a:lnTo>
                  <a:pt x="276479" y="203073"/>
                </a:lnTo>
                <a:lnTo>
                  <a:pt x="275462" y="200532"/>
                </a:lnTo>
                <a:close/>
              </a:path>
              <a:path w="349884" h="307339">
                <a:moveTo>
                  <a:pt x="312291" y="191514"/>
                </a:moveTo>
                <a:lnTo>
                  <a:pt x="275462" y="200532"/>
                </a:lnTo>
                <a:lnTo>
                  <a:pt x="276479" y="203073"/>
                </a:lnTo>
                <a:lnTo>
                  <a:pt x="315363" y="203073"/>
                </a:lnTo>
                <a:lnTo>
                  <a:pt x="312291" y="191514"/>
                </a:lnTo>
                <a:close/>
              </a:path>
              <a:path w="349884" h="307339">
                <a:moveTo>
                  <a:pt x="275297" y="200572"/>
                </a:moveTo>
                <a:lnTo>
                  <a:pt x="275396" y="200952"/>
                </a:lnTo>
                <a:lnTo>
                  <a:pt x="275297" y="200572"/>
                </a:lnTo>
                <a:close/>
              </a:path>
              <a:path w="349884" h="307339">
                <a:moveTo>
                  <a:pt x="1016" y="0"/>
                </a:moveTo>
                <a:lnTo>
                  <a:pt x="0" y="38100"/>
                </a:lnTo>
                <a:lnTo>
                  <a:pt x="16256" y="38481"/>
                </a:lnTo>
                <a:lnTo>
                  <a:pt x="31496" y="39497"/>
                </a:lnTo>
                <a:lnTo>
                  <a:pt x="75311" y="46609"/>
                </a:lnTo>
                <a:lnTo>
                  <a:pt x="116713" y="59436"/>
                </a:lnTo>
                <a:lnTo>
                  <a:pt x="155194" y="77343"/>
                </a:lnTo>
                <a:lnTo>
                  <a:pt x="190754" y="100203"/>
                </a:lnTo>
                <a:lnTo>
                  <a:pt x="231394" y="136779"/>
                </a:lnTo>
                <a:lnTo>
                  <a:pt x="256286" y="168148"/>
                </a:lnTo>
                <a:lnTo>
                  <a:pt x="275212" y="200593"/>
                </a:lnTo>
                <a:lnTo>
                  <a:pt x="274955" y="199262"/>
                </a:lnTo>
                <a:lnTo>
                  <a:pt x="280646" y="199262"/>
                </a:lnTo>
                <a:lnTo>
                  <a:pt x="312291" y="191514"/>
                </a:lnTo>
                <a:lnTo>
                  <a:pt x="311785" y="189611"/>
                </a:lnTo>
                <a:lnTo>
                  <a:pt x="311531" y="188214"/>
                </a:lnTo>
                <a:lnTo>
                  <a:pt x="311023" y="186944"/>
                </a:lnTo>
                <a:lnTo>
                  <a:pt x="287147" y="145923"/>
                </a:lnTo>
                <a:lnTo>
                  <a:pt x="258064" y="109728"/>
                </a:lnTo>
                <a:lnTo>
                  <a:pt x="212090" y="68580"/>
                </a:lnTo>
                <a:lnTo>
                  <a:pt x="172847" y="43561"/>
                </a:lnTo>
                <a:lnTo>
                  <a:pt x="129667" y="23622"/>
                </a:lnTo>
                <a:lnTo>
                  <a:pt x="83058" y="9398"/>
                </a:lnTo>
                <a:lnTo>
                  <a:pt x="33909" y="1524"/>
                </a:lnTo>
                <a:lnTo>
                  <a:pt x="17145" y="381"/>
                </a:lnTo>
                <a:lnTo>
                  <a:pt x="1016" y="0"/>
                </a:lnTo>
                <a:close/>
              </a:path>
              <a:path w="349884" h="307339">
                <a:moveTo>
                  <a:pt x="274955" y="199262"/>
                </a:moveTo>
                <a:lnTo>
                  <a:pt x="275297" y="200572"/>
                </a:lnTo>
                <a:lnTo>
                  <a:pt x="275462" y="200532"/>
                </a:lnTo>
                <a:lnTo>
                  <a:pt x="274955" y="199262"/>
                </a:lnTo>
                <a:close/>
              </a:path>
              <a:path w="349884" h="307339">
                <a:moveTo>
                  <a:pt x="280646" y="199262"/>
                </a:moveTo>
                <a:lnTo>
                  <a:pt x="274955" y="199262"/>
                </a:lnTo>
                <a:lnTo>
                  <a:pt x="275462" y="200532"/>
                </a:lnTo>
                <a:lnTo>
                  <a:pt x="280646" y="199262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591043" y="4488179"/>
            <a:ext cx="88391" cy="8991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806821" y="5681268"/>
            <a:ext cx="1612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𝐿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333238" y="4739766"/>
            <a:ext cx="2435860" cy="1205865"/>
          </a:xfrm>
          <a:custGeom>
            <a:avLst/>
            <a:gdLst/>
            <a:ahLst/>
            <a:cxnLst/>
            <a:rect l="l" t="t" r="r" b="b"/>
            <a:pathLst>
              <a:path w="2435859" h="1205864">
                <a:moveTo>
                  <a:pt x="67563" y="1104061"/>
                </a:moveTo>
                <a:lnTo>
                  <a:pt x="61340" y="1105293"/>
                </a:lnTo>
                <a:lnTo>
                  <a:pt x="58420" y="1109840"/>
                </a:lnTo>
                <a:lnTo>
                  <a:pt x="0" y="1197330"/>
                </a:lnTo>
                <a:lnTo>
                  <a:pt x="110362" y="1205509"/>
                </a:lnTo>
                <a:lnTo>
                  <a:pt x="115062" y="1201407"/>
                </a:lnTo>
                <a:lnTo>
                  <a:pt x="115326" y="1197622"/>
                </a:lnTo>
                <a:lnTo>
                  <a:pt x="21971" y="1197622"/>
                </a:lnTo>
                <a:lnTo>
                  <a:pt x="13208" y="1179817"/>
                </a:lnTo>
                <a:lnTo>
                  <a:pt x="46245" y="1163689"/>
                </a:lnTo>
                <a:lnTo>
                  <a:pt x="77850" y="1116291"/>
                </a:lnTo>
                <a:lnTo>
                  <a:pt x="76708" y="1110132"/>
                </a:lnTo>
                <a:lnTo>
                  <a:pt x="67563" y="1104061"/>
                </a:lnTo>
                <a:close/>
              </a:path>
              <a:path w="2435859" h="1205864">
                <a:moveTo>
                  <a:pt x="46245" y="1163689"/>
                </a:moveTo>
                <a:lnTo>
                  <a:pt x="13208" y="1179817"/>
                </a:lnTo>
                <a:lnTo>
                  <a:pt x="21971" y="1197622"/>
                </a:lnTo>
                <a:lnTo>
                  <a:pt x="28969" y="1194206"/>
                </a:lnTo>
                <a:lnTo>
                  <a:pt x="25908" y="1194206"/>
                </a:lnTo>
                <a:lnTo>
                  <a:pt x="18414" y="1178826"/>
                </a:lnTo>
                <a:lnTo>
                  <a:pt x="36157" y="1178826"/>
                </a:lnTo>
                <a:lnTo>
                  <a:pt x="46245" y="1163689"/>
                </a:lnTo>
                <a:close/>
              </a:path>
              <a:path w="2435859" h="1205864">
                <a:moveTo>
                  <a:pt x="54927" y="1181534"/>
                </a:moveTo>
                <a:lnTo>
                  <a:pt x="21971" y="1197622"/>
                </a:lnTo>
                <a:lnTo>
                  <a:pt x="115326" y="1197622"/>
                </a:lnTo>
                <a:lnTo>
                  <a:pt x="115824" y="1190497"/>
                </a:lnTo>
                <a:lnTo>
                  <a:pt x="111760" y="1185748"/>
                </a:lnTo>
                <a:lnTo>
                  <a:pt x="54927" y="1181534"/>
                </a:lnTo>
                <a:close/>
              </a:path>
              <a:path w="2435859" h="1205864">
                <a:moveTo>
                  <a:pt x="18414" y="1178826"/>
                </a:moveTo>
                <a:lnTo>
                  <a:pt x="25908" y="1194206"/>
                </a:lnTo>
                <a:lnTo>
                  <a:pt x="35322" y="1180080"/>
                </a:lnTo>
                <a:lnTo>
                  <a:pt x="18414" y="1178826"/>
                </a:lnTo>
                <a:close/>
              </a:path>
              <a:path w="2435859" h="1205864">
                <a:moveTo>
                  <a:pt x="35322" y="1180080"/>
                </a:moveTo>
                <a:lnTo>
                  <a:pt x="25908" y="1194206"/>
                </a:lnTo>
                <a:lnTo>
                  <a:pt x="28969" y="1194206"/>
                </a:lnTo>
                <a:lnTo>
                  <a:pt x="54927" y="1181534"/>
                </a:lnTo>
                <a:lnTo>
                  <a:pt x="35322" y="1180080"/>
                </a:lnTo>
                <a:close/>
              </a:path>
              <a:path w="2435859" h="1205864">
                <a:moveTo>
                  <a:pt x="2380752" y="24053"/>
                </a:moveTo>
                <a:lnTo>
                  <a:pt x="46245" y="1163689"/>
                </a:lnTo>
                <a:lnTo>
                  <a:pt x="35322" y="1180080"/>
                </a:lnTo>
                <a:lnTo>
                  <a:pt x="54927" y="1181534"/>
                </a:lnTo>
                <a:lnTo>
                  <a:pt x="2389286" y="41945"/>
                </a:lnTo>
                <a:lnTo>
                  <a:pt x="2400231" y="25514"/>
                </a:lnTo>
                <a:lnTo>
                  <a:pt x="2380752" y="24053"/>
                </a:lnTo>
                <a:close/>
              </a:path>
              <a:path w="2435859" h="1205864">
                <a:moveTo>
                  <a:pt x="36157" y="1178826"/>
                </a:moveTo>
                <a:lnTo>
                  <a:pt x="18414" y="1178826"/>
                </a:lnTo>
                <a:lnTo>
                  <a:pt x="35322" y="1180080"/>
                </a:lnTo>
                <a:lnTo>
                  <a:pt x="36157" y="1178826"/>
                </a:lnTo>
                <a:close/>
              </a:path>
              <a:path w="2435859" h="1205864">
                <a:moveTo>
                  <a:pt x="2432166" y="8000"/>
                </a:moveTo>
                <a:lnTo>
                  <a:pt x="2413635" y="8000"/>
                </a:lnTo>
                <a:lnTo>
                  <a:pt x="2422397" y="25780"/>
                </a:lnTo>
                <a:lnTo>
                  <a:pt x="2389286" y="41945"/>
                </a:lnTo>
                <a:lnTo>
                  <a:pt x="2357755" y="89280"/>
                </a:lnTo>
                <a:lnTo>
                  <a:pt x="2359025" y="95376"/>
                </a:lnTo>
                <a:lnTo>
                  <a:pt x="2363469" y="98424"/>
                </a:lnTo>
                <a:lnTo>
                  <a:pt x="2368041" y="101472"/>
                </a:lnTo>
                <a:lnTo>
                  <a:pt x="2374265" y="100329"/>
                </a:lnTo>
                <a:lnTo>
                  <a:pt x="2435606" y="8254"/>
                </a:lnTo>
                <a:lnTo>
                  <a:pt x="2432166" y="8000"/>
                </a:lnTo>
                <a:close/>
              </a:path>
              <a:path w="2435859" h="1205864">
                <a:moveTo>
                  <a:pt x="2400231" y="25514"/>
                </a:moveTo>
                <a:lnTo>
                  <a:pt x="2389286" y="41945"/>
                </a:lnTo>
                <a:lnTo>
                  <a:pt x="2420316" y="26796"/>
                </a:lnTo>
                <a:lnTo>
                  <a:pt x="2417317" y="26796"/>
                </a:lnTo>
                <a:lnTo>
                  <a:pt x="2400231" y="25514"/>
                </a:lnTo>
                <a:close/>
              </a:path>
              <a:path w="2435859" h="1205864">
                <a:moveTo>
                  <a:pt x="2409697" y="11302"/>
                </a:moveTo>
                <a:lnTo>
                  <a:pt x="2400231" y="25514"/>
                </a:lnTo>
                <a:lnTo>
                  <a:pt x="2417317" y="26796"/>
                </a:lnTo>
                <a:lnTo>
                  <a:pt x="2409697" y="11302"/>
                </a:lnTo>
                <a:close/>
              </a:path>
              <a:path w="2435859" h="1205864">
                <a:moveTo>
                  <a:pt x="2415262" y="11302"/>
                </a:moveTo>
                <a:lnTo>
                  <a:pt x="2409697" y="11302"/>
                </a:lnTo>
                <a:lnTo>
                  <a:pt x="2417317" y="26796"/>
                </a:lnTo>
                <a:lnTo>
                  <a:pt x="2420316" y="26796"/>
                </a:lnTo>
                <a:lnTo>
                  <a:pt x="2422397" y="25780"/>
                </a:lnTo>
                <a:lnTo>
                  <a:pt x="2415262" y="11302"/>
                </a:lnTo>
                <a:close/>
              </a:path>
              <a:path w="2435859" h="1205864">
                <a:moveTo>
                  <a:pt x="2413635" y="8000"/>
                </a:moveTo>
                <a:lnTo>
                  <a:pt x="2380752" y="24053"/>
                </a:lnTo>
                <a:lnTo>
                  <a:pt x="2400231" y="25514"/>
                </a:lnTo>
                <a:lnTo>
                  <a:pt x="2409697" y="11302"/>
                </a:lnTo>
                <a:lnTo>
                  <a:pt x="2415262" y="11302"/>
                </a:lnTo>
                <a:lnTo>
                  <a:pt x="2413635" y="8000"/>
                </a:lnTo>
                <a:close/>
              </a:path>
              <a:path w="2435859" h="1205864">
                <a:moveTo>
                  <a:pt x="2325242" y="0"/>
                </a:moveTo>
                <a:lnTo>
                  <a:pt x="2320543" y="4190"/>
                </a:lnTo>
                <a:lnTo>
                  <a:pt x="2319782" y="15112"/>
                </a:lnTo>
                <a:lnTo>
                  <a:pt x="2323845" y="19811"/>
                </a:lnTo>
                <a:lnTo>
                  <a:pt x="2380752" y="24053"/>
                </a:lnTo>
                <a:lnTo>
                  <a:pt x="2413635" y="8000"/>
                </a:lnTo>
                <a:lnTo>
                  <a:pt x="2432166" y="8000"/>
                </a:lnTo>
                <a:lnTo>
                  <a:pt x="2330704" y="507"/>
                </a:lnTo>
                <a:lnTo>
                  <a:pt x="2325242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3" name="図 5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7369" y="4606063"/>
            <a:ext cx="2478297" cy="6539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正方形/長方形 29"/>
              <p:cNvSpPr/>
              <p:nvPr/>
            </p:nvSpPr>
            <p:spPr>
              <a:xfrm>
                <a:off x="8704541" y="3018199"/>
                <a:ext cx="402866" cy="3821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ja-JP" i="1" dirty="0">
                              <a:solidFill>
                                <a:srgbClr val="001F5F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accPr>
                        <m:e>
                          <m:r>
                            <a:rPr lang="en-US" altLang="ja-JP" i="1" dirty="0">
                              <a:solidFill>
                                <a:srgbClr val="001F5F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𝜓</m:t>
                          </m:r>
                        </m:e>
                      </m:acc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30" name="正方形/長方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541" y="3018199"/>
                <a:ext cx="402866" cy="382156"/>
              </a:xfrm>
              <a:prstGeom prst="rect">
                <a:avLst/>
              </a:prstGeom>
              <a:blipFill>
                <a:blip r:embed="rId14"/>
                <a:stretch>
                  <a:fillRect r="-1515"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正方形/長方形 30"/>
          <p:cNvSpPr/>
          <p:nvPr/>
        </p:nvSpPr>
        <p:spPr>
          <a:xfrm>
            <a:off x="5513706" y="3390"/>
            <a:ext cx="667829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It 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is a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principal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measure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of how well the vehicle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aligned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with and moving in the direction of the desired path. </a:t>
            </a: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The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rate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of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heading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error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helps us understand how the heading error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evolves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over time, and can be computed from the kinematic bicycle model equations. </a:t>
            </a:r>
            <a:endParaRPr lang="en-US" altLang="ja-JP" sz="1600" dirty="0" smtClean="0">
              <a:solidFill>
                <a:srgbClr val="000000"/>
              </a:solidFill>
              <a:latin typeface="RGCJSW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Here 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we present the rate of heading error relative to the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front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axle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, as will be used in the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Stanley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controller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. </a:t>
            </a:r>
            <a:endParaRPr lang="en-US" altLang="ja-JP" sz="1600" dirty="0" smtClean="0">
              <a:solidFill>
                <a:srgbClr val="000000"/>
              </a:solidFill>
              <a:latin typeface="RGCJSW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rgbClr val="000000"/>
                </a:solidFill>
                <a:latin typeface="RGCJSW+HelveticaNeue"/>
              </a:rPr>
              <a:t>For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straight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line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RGCJSW+HelveticaNeue"/>
              </a:rPr>
              <a:t>segments</a:t>
            </a:r>
            <a:r>
              <a:rPr lang="en-US" altLang="ja-JP" sz="1600" dirty="0">
                <a:solidFill>
                  <a:srgbClr val="000000"/>
                </a:solidFill>
                <a:latin typeface="RGCJSW+HelveticaNeue"/>
              </a:rPr>
              <a:t>, the desired heading rate of change is zero, and it can be removed. </a:t>
            </a:r>
          </a:p>
        </p:txBody>
      </p:sp>
      <p:sp>
        <p:nvSpPr>
          <p:cNvPr id="32" name="正方形/長方形 31"/>
          <p:cNvSpPr/>
          <p:nvPr/>
        </p:nvSpPr>
        <p:spPr>
          <a:xfrm>
            <a:off x="9051415" y="2731545"/>
            <a:ext cx="301269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sz="1600" dirty="0"/>
              <a:t>path</a:t>
            </a:r>
            <a:r>
              <a:rPr lang="ja-JP" altLang="en-US" sz="1600" dirty="0"/>
              <a:t>が</a:t>
            </a:r>
            <a:r>
              <a:rPr lang="en-US" altLang="ja-JP" sz="1600" dirty="0"/>
              <a:t>curve</a:t>
            </a:r>
            <a:r>
              <a:rPr lang="ja-JP" altLang="en-US" sz="1600" dirty="0"/>
              <a:t>の場合ちょっと複雑：</a:t>
            </a:r>
            <a:r>
              <a:rPr lang="en-US" altLang="ja-JP" sz="1600" dirty="0"/>
              <a:t>As it is not immediately clear where the reference point on the curved path should lie. </a:t>
            </a:r>
            <a:r>
              <a:rPr lang="ja-JP" altLang="en-US" sz="1600" dirty="0" smtClean="0"/>
              <a:t>参考点はどこに置くべきか。</a:t>
            </a:r>
            <a:endParaRPr lang="en-US" altLang="ja-JP" sz="1600" dirty="0"/>
          </a:p>
          <a:p>
            <a:pPr marL="285750" indent="-285750">
              <a:buFontTx/>
              <a:buChar char="-"/>
            </a:pPr>
            <a:r>
              <a:rPr lang="en-US" altLang="ja-JP" sz="1600" dirty="0" smtClean="0"/>
              <a:t>To </a:t>
            </a:r>
            <a:r>
              <a:rPr lang="en-US" altLang="ja-JP" sz="1600" dirty="0"/>
              <a:t>compute the </a:t>
            </a:r>
            <a:r>
              <a:rPr lang="en-US" altLang="ja-JP" sz="1600" dirty="0">
                <a:solidFill>
                  <a:srgbClr val="FF0000"/>
                </a:solidFill>
              </a:rPr>
              <a:t>minimum</a:t>
            </a:r>
            <a:r>
              <a:rPr lang="en-US" altLang="ja-JP" sz="1600" dirty="0"/>
              <a:t> </a:t>
            </a:r>
            <a:r>
              <a:rPr lang="en-US" altLang="ja-JP" sz="1600" dirty="0">
                <a:solidFill>
                  <a:srgbClr val="FF0000"/>
                </a:solidFill>
              </a:rPr>
              <a:t>distance</a:t>
            </a:r>
            <a:r>
              <a:rPr lang="en-US" altLang="ja-JP" sz="1600" dirty="0"/>
              <a:t> to a </a:t>
            </a:r>
            <a:r>
              <a:rPr lang="en-US" altLang="ja-JP" sz="1600" dirty="0">
                <a:solidFill>
                  <a:srgbClr val="FF0000"/>
                </a:solidFill>
              </a:rPr>
              <a:t>curved</a:t>
            </a:r>
            <a:r>
              <a:rPr lang="en-US" altLang="ja-JP" sz="1600" dirty="0"/>
              <a:t> </a:t>
            </a:r>
            <a:r>
              <a:rPr lang="en-US" altLang="ja-JP" sz="1600" dirty="0">
                <a:solidFill>
                  <a:srgbClr val="FF0000"/>
                </a:solidFill>
              </a:rPr>
              <a:t>path</a:t>
            </a:r>
            <a:r>
              <a:rPr lang="en-US" altLang="ja-JP" sz="1600" dirty="0"/>
              <a:t> defined by a spline: Robust and efficient computation of the closest point on a spline </a:t>
            </a:r>
            <a:r>
              <a:rPr lang="en-US" altLang="ja-JP" sz="1600" dirty="0" smtClean="0"/>
              <a:t>curve. </a:t>
            </a:r>
            <a:r>
              <a:rPr lang="en-US" altLang="ja-JP" sz="1600" dirty="0" smtClean="0">
                <a:hlinkClick r:id="rId15"/>
              </a:rPr>
              <a:t>http://homepage.divms.uiowa.edu</a:t>
            </a:r>
            <a:r>
              <a:rPr lang="en-US" altLang="ja-JP" sz="1600" dirty="0">
                <a:hlinkClick r:id="rId15"/>
              </a:rPr>
              <a:t>/~</a:t>
            </a:r>
            <a:r>
              <a:rPr lang="en-US" altLang="ja-JP" sz="1600" dirty="0" smtClean="0">
                <a:hlinkClick r:id="rId15"/>
              </a:rPr>
              <a:t>kearney/pubs/CurvesAndSurfaces_ClosestPoint.pdf</a:t>
            </a:r>
            <a:endParaRPr lang="en-US" altLang="ja-JP" sz="1600" dirty="0" smtClean="0"/>
          </a:p>
          <a:p>
            <a:pPr marL="285750" indent="-285750">
              <a:buFontTx/>
              <a:buChar char="-"/>
            </a:pPr>
            <a:endParaRPr lang="en-US" altLang="ja-JP" sz="1600" dirty="0" smtClean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2701720" y="4085771"/>
            <a:ext cx="2604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C1M4 p23</a:t>
            </a:r>
            <a:r>
              <a:rPr kumimoji="1" lang="ja-JP" altLang="en-US" dirty="0" smtClean="0"/>
              <a:t>を参考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テキスト ボックス 39"/>
              <p:cNvSpPr txBox="1"/>
              <p:nvPr/>
            </p:nvSpPr>
            <p:spPr>
              <a:xfrm>
                <a:off x="513892" y="5342698"/>
                <a:ext cx="3096210" cy="936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 smtClean="0"/>
                  <a:t>右図の場合、</a:t>
                </a:r>
                <a:r>
                  <a:rPr lang="ja-JP" altLang="en-US" dirty="0" smtClean="0">
                    <a:solidFill>
                      <a:srgbClr val="001F5F"/>
                    </a:solidFill>
                    <a:latin typeface="Cambria Math"/>
                    <a:cs typeface="Cambria Math"/>
                  </a:rPr>
                  <a:t>𝜓は下がる、なので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ja-JP" i="1" dirty="0">
                            <a:solidFill>
                              <a:srgbClr val="001F5F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accPr>
                      <m:e>
                        <m:r>
                          <a:rPr lang="en-US" altLang="ja-JP" i="1" dirty="0">
                            <a:solidFill>
                              <a:srgbClr val="001F5F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𝜓</m:t>
                        </m:r>
                      </m:e>
                    </m:acc>
                  </m:oMath>
                </a14:m>
                <a:r>
                  <a:rPr kumimoji="1" lang="ja-JP" altLang="en-US" dirty="0" smtClean="0"/>
                  <a:t>はマイナス、なので、</a:t>
                </a:r>
                <a:r>
                  <a:rPr kumimoji="1" lang="en-US" altLang="ja-JP" dirty="0" smtClean="0"/>
                  <a:t>v</a:t>
                </a:r>
                <a:r>
                  <a:rPr kumimoji="1" lang="ja-JP" altLang="en-US" dirty="0" smtClean="0"/>
                  <a:t>の向きと逆。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40" name="テキスト ボックス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92" y="5342698"/>
                <a:ext cx="3096210" cy="936154"/>
              </a:xfrm>
              <a:prstGeom prst="rect">
                <a:avLst/>
              </a:prstGeom>
              <a:blipFill>
                <a:blip r:embed="rId16"/>
                <a:stretch>
                  <a:fillRect l="-1575" t="-4545" b="-71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線矢印コネクタ 41"/>
          <p:cNvCxnSpPr>
            <a:stCxn id="23" idx="1"/>
          </p:cNvCxnSpPr>
          <p:nvPr/>
        </p:nvCxnSpPr>
        <p:spPr>
          <a:xfrm flipH="1" flipV="1">
            <a:off x="7591043" y="791308"/>
            <a:ext cx="998983" cy="30144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/>
          <p:cNvSpPr txBox="1"/>
          <p:nvPr/>
        </p:nvSpPr>
        <p:spPr>
          <a:xfrm>
            <a:off x="334107" y="3268979"/>
            <a:ext cx="1708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前輪中心を見る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8610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892" y="470916"/>
            <a:ext cx="3609848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00404" y="1502917"/>
            <a:ext cx="3250819" cy="400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192" y="1443048"/>
            <a:ext cx="661035" cy="817244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5080" lvl="0" indent="0" algn="r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100" b="0" i="0" u="none" strike="noStrike" kern="1200" cap="none" spc="2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</a:t>
            </a:r>
            <a:endParaRPr kumimoji="1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72794" y="1932685"/>
            <a:ext cx="362712" cy="3215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54150" y="1932685"/>
            <a:ext cx="3975989" cy="3215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72794" y="2258898"/>
            <a:ext cx="3356102" cy="3218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1192" y="2935350"/>
            <a:ext cx="14414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65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</a:t>
            </a:r>
            <a:endParaRPr kumimoji="1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00404" y="2961767"/>
            <a:ext cx="2863723" cy="4008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13454" y="2961767"/>
            <a:ext cx="1634489" cy="4008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0404" y="3368675"/>
            <a:ext cx="1020648" cy="4008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868677" y="3368675"/>
            <a:ext cx="225551" cy="4008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47698" y="3825747"/>
            <a:ext cx="290830" cy="251460"/>
          </a:xfrm>
          <a:custGeom>
            <a:avLst/>
            <a:gdLst/>
            <a:ahLst/>
            <a:cxnLst/>
            <a:rect l="l" t="t" r="r" b="b"/>
            <a:pathLst>
              <a:path w="290830" h="251460">
                <a:moveTo>
                  <a:pt x="210261" y="0"/>
                </a:moveTo>
                <a:lnTo>
                  <a:pt x="206705" y="10287"/>
                </a:lnTo>
                <a:lnTo>
                  <a:pt x="221282" y="16569"/>
                </a:lnTo>
                <a:lnTo>
                  <a:pt x="233787" y="25304"/>
                </a:lnTo>
                <a:lnTo>
                  <a:pt x="259180" y="65774"/>
                </a:lnTo>
                <a:lnTo>
                  <a:pt x="267538" y="124459"/>
                </a:lnTo>
                <a:lnTo>
                  <a:pt x="266609" y="146601"/>
                </a:lnTo>
                <a:lnTo>
                  <a:pt x="259180" y="184788"/>
                </a:lnTo>
                <a:lnTo>
                  <a:pt x="233787" y="225917"/>
                </a:lnTo>
                <a:lnTo>
                  <a:pt x="207086" y="241045"/>
                </a:lnTo>
                <a:lnTo>
                  <a:pt x="210261" y="251332"/>
                </a:lnTo>
                <a:lnTo>
                  <a:pt x="258320" y="222775"/>
                </a:lnTo>
                <a:lnTo>
                  <a:pt x="278825" y="189648"/>
                </a:lnTo>
                <a:lnTo>
                  <a:pt x="289112" y="148830"/>
                </a:lnTo>
                <a:lnTo>
                  <a:pt x="290398" y="125729"/>
                </a:lnTo>
                <a:lnTo>
                  <a:pt x="289110" y="102701"/>
                </a:lnTo>
                <a:lnTo>
                  <a:pt x="278771" y="61882"/>
                </a:lnTo>
                <a:lnTo>
                  <a:pt x="258195" y="28610"/>
                </a:lnTo>
                <a:lnTo>
                  <a:pt x="228477" y="6600"/>
                </a:lnTo>
                <a:lnTo>
                  <a:pt x="210261" y="0"/>
                </a:lnTo>
                <a:close/>
              </a:path>
              <a:path w="290830" h="251460">
                <a:moveTo>
                  <a:pt x="80086" y="0"/>
                </a:moveTo>
                <a:lnTo>
                  <a:pt x="32183" y="28610"/>
                </a:lnTo>
                <a:lnTo>
                  <a:pt x="11658" y="61882"/>
                </a:lnTo>
                <a:lnTo>
                  <a:pt x="1295" y="102701"/>
                </a:lnTo>
                <a:lnTo>
                  <a:pt x="0" y="125729"/>
                </a:lnTo>
                <a:lnTo>
                  <a:pt x="1290" y="148830"/>
                </a:lnTo>
                <a:lnTo>
                  <a:pt x="11621" y="189648"/>
                </a:lnTo>
                <a:lnTo>
                  <a:pt x="32156" y="222775"/>
                </a:lnTo>
                <a:lnTo>
                  <a:pt x="80086" y="251332"/>
                </a:lnTo>
                <a:lnTo>
                  <a:pt x="83261" y="241045"/>
                </a:lnTo>
                <a:lnTo>
                  <a:pt x="68977" y="234737"/>
                </a:lnTo>
                <a:lnTo>
                  <a:pt x="56622" y="225917"/>
                </a:lnTo>
                <a:lnTo>
                  <a:pt x="31294" y="184788"/>
                </a:lnTo>
                <a:lnTo>
                  <a:pt x="23864" y="146601"/>
                </a:lnTo>
                <a:lnTo>
                  <a:pt x="22936" y="124459"/>
                </a:lnTo>
                <a:lnTo>
                  <a:pt x="23864" y="103008"/>
                </a:lnTo>
                <a:lnTo>
                  <a:pt x="37795" y="50037"/>
                </a:lnTo>
                <a:lnTo>
                  <a:pt x="69245" y="16569"/>
                </a:lnTo>
                <a:lnTo>
                  <a:pt x="83769" y="10287"/>
                </a:lnTo>
                <a:lnTo>
                  <a:pt x="80086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bject 14"/>
              <p:cNvSpPr txBox="1"/>
              <p:nvPr/>
            </p:nvSpPr>
            <p:spPr>
              <a:xfrm>
                <a:off x="1069644" y="3744595"/>
                <a:ext cx="387350" cy="351155"/>
              </a:xfrm>
              <a:prstGeom prst="rect">
                <a:avLst/>
              </a:prstGeom>
            </p:spPr>
            <p:txBody>
              <a:bodyPr vert="horz" wrap="square" lIns="0" tIns="17145" rIns="0" bIns="0" rtlCol="0">
                <a:spAutoFit/>
              </a:bodyPr>
              <a:lstStyle/>
              <a:p>
                <a:pPr marL="12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35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26670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1" lang="en-US" sz="2100" b="0" i="1" u="none" strike="noStrike" kern="1200" cap="none" spc="-65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mbria Math"/>
                            </a:rPr>
                          </m:ctrlPr>
                        </m:accPr>
                        <m:e>
                          <m:r>
                            <a:rPr kumimoji="1" lang="am-ET" sz="2100" b="0" i="1" u="none" strike="noStrike" kern="1200" cap="none" spc="-65" normalizeH="0" baseline="0" noProof="0" dirty="0" smtClean="0">
                              <a:ln>
                                <a:noFill/>
                              </a:ln>
                              <a:solidFill>
                                <a:srgbClr val="001F5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mbria Math"/>
                            </a:rPr>
                            <m:t>𝑒</m:t>
                          </m:r>
                        </m:e>
                      </m:acc>
                      <m:r>
                        <a:rPr kumimoji="1" lang="am-ET" sz="2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	</m:t>
                      </m:r>
                      <m:r>
                        <a:rPr kumimoji="1" lang="am-ET" sz="2100" b="0" i="1" u="none" strike="noStrike" kern="1200" cap="none" spc="35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mbria Math"/>
                        </a:rPr>
                        <m:t>𝑡</m:t>
                      </m:r>
                    </m:oMath>
                  </m:oMathPara>
                </a14:m>
                <a:endParaRPr kumimoji="1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/>
                  <a:ea typeface="+mn-ea"/>
                  <a:cs typeface="Cambria Math"/>
                </a:endParaRPr>
              </a:p>
            </p:txBody>
          </p:sp>
        </mc:Choice>
        <mc:Fallback xmlns="">
          <p:sp>
            <p:nvSpPr>
              <p:cNvPr id="14" name="object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644" y="3744595"/>
                <a:ext cx="387350" cy="351155"/>
              </a:xfrm>
              <a:prstGeom prst="rect">
                <a:avLst/>
              </a:prstGeom>
              <a:blipFill>
                <a:blip r:embed="rId11"/>
                <a:stretch>
                  <a:fillRect l="-7813" r="-9375" b="-34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bject 15"/>
          <p:cNvSpPr/>
          <p:nvPr/>
        </p:nvSpPr>
        <p:spPr>
          <a:xfrm>
            <a:off x="2201672" y="3825747"/>
            <a:ext cx="290830" cy="251460"/>
          </a:xfrm>
          <a:custGeom>
            <a:avLst/>
            <a:gdLst/>
            <a:ahLst/>
            <a:cxnLst/>
            <a:rect l="l" t="t" r="r" b="b"/>
            <a:pathLst>
              <a:path w="290830" h="251460">
                <a:moveTo>
                  <a:pt x="210311" y="0"/>
                </a:moveTo>
                <a:lnTo>
                  <a:pt x="206755" y="10287"/>
                </a:lnTo>
                <a:lnTo>
                  <a:pt x="221333" y="16569"/>
                </a:lnTo>
                <a:lnTo>
                  <a:pt x="233838" y="25304"/>
                </a:lnTo>
                <a:lnTo>
                  <a:pt x="259230" y="65774"/>
                </a:lnTo>
                <a:lnTo>
                  <a:pt x="267588" y="124459"/>
                </a:lnTo>
                <a:lnTo>
                  <a:pt x="266660" y="146601"/>
                </a:lnTo>
                <a:lnTo>
                  <a:pt x="259230" y="184788"/>
                </a:lnTo>
                <a:lnTo>
                  <a:pt x="233838" y="225917"/>
                </a:lnTo>
                <a:lnTo>
                  <a:pt x="207136" y="241045"/>
                </a:lnTo>
                <a:lnTo>
                  <a:pt x="210311" y="251332"/>
                </a:lnTo>
                <a:lnTo>
                  <a:pt x="258371" y="222775"/>
                </a:lnTo>
                <a:lnTo>
                  <a:pt x="278876" y="189648"/>
                </a:lnTo>
                <a:lnTo>
                  <a:pt x="289163" y="148830"/>
                </a:lnTo>
                <a:lnTo>
                  <a:pt x="290448" y="125729"/>
                </a:lnTo>
                <a:lnTo>
                  <a:pt x="289161" y="102701"/>
                </a:lnTo>
                <a:lnTo>
                  <a:pt x="278822" y="61882"/>
                </a:lnTo>
                <a:lnTo>
                  <a:pt x="258246" y="28610"/>
                </a:lnTo>
                <a:lnTo>
                  <a:pt x="228528" y="6600"/>
                </a:lnTo>
                <a:lnTo>
                  <a:pt x="210311" y="0"/>
                </a:lnTo>
                <a:close/>
              </a:path>
              <a:path w="290830" h="251460">
                <a:moveTo>
                  <a:pt x="80136" y="0"/>
                </a:moveTo>
                <a:lnTo>
                  <a:pt x="32256" y="28610"/>
                </a:lnTo>
                <a:lnTo>
                  <a:pt x="11733" y="61882"/>
                </a:lnTo>
                <a:lnTo>
                  <a:pt x="1307" y="102701"/>
                </a:lnTo>
                <a:lnTo>
                  <a:pt x="0" y="125729"/>
                </a:lnTo>
                <a:lnTo>
                  <a:pt x="1305" y="148830"/>
                </a:lnTo>
                <a:lnTo>
                  <a:pt x="11680" y="189648"/>
                </a:lnTo>
                <a:lnTo>
                  <a:pt x="32202" y="222775"/>
                </a:lnTo>
                <a:lnTo>
                  <a:pt x="80136" y="251332"/>
                </a:lnTo>
                <a:lnTo>
                  <a:pt x="83311" y="241045"/>
                </a:lnTo>
                <a:lnTo>
                  <a:pt x="69028" y="234737"/>
                </a:lnTo>
                <a:lnTo>
                  <a:pt x="56673" y="225917"/>
                </a:lnTo>
                <a:lnTo>
                  <a:pt x="31345" y="184788"/>
                </a:lnTo>
                <a:lnTo>
                  <a:pt x="23915" y="146601"/>
                </a:lnTo>
                <a:lnTo>
                  <a:pt x="22986" y="124459"/>
                </a:lnTo>
                <a:lnTo>
                  <a:pt x="23915" y="103008"/>
                </a:lnTo>
                <a:lnTo>
                  <a:pt x="37845" y="50037"/>
                </a:lnTo>
                <a:lnTo>
                  <a:pt x="69296" y="16569"/>
                </a:lnTo>
                <a:lnTo>
                  <a:pt x="83819" y="10287"/>
                </a:lnTo>
                <a:lnTo>
                  <a:pt x="80136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233420" y="3825747"/>
            <a:ext cx="290830" cy="251460"/>
          </a:xfrm>
          <a:custGeom>
            <a:avLst/>
            <a:gdLst/>
            <a:ahLst/>
            <a:cxnLst/>
            <a:rect l="l" t="t" r="r" b="b"/>
            <a:pathLst>
              <a:path w="290829" h="251460">
                <a:moveTo>
                  <a:pt x="210312" y="0"/>
                </a:moveTo>
                <a:lnTo>
                  <a:pt x="206756" y="10287"/>
                </a:lnTo>
                <a:lnTo>
                  <a:pt x="221333" y="16569"/>
                </a:lnTo>
                <a:lnTo>
                  <a:pt x="233838" y="25304"/>
                </a:lnTo>
                <a:lnTo>
                  <a:pt x="259230" y="65774"/>
                </a:lnTo>
                <a:lnTo>
                  <a:pt x="267589" y="124459"/>
                </a:lnTo>
                <a:lnTo>
                  <a:pt x="266660" y="146601"/>
                </a:lnTo>
                <a:lnTo>
                  <a:pt x="259230" y="184788"/>
                </a:lnTo>
                <a:lnTo>
                  <a:pt x="233838" y="225917"/>
                </a:lnTo>
                <a:lnTo>
                  <a:pt x="207137" y="241045"/>
                </a:lnTo>
                <a:lnTo>
                  <a:pt x="210312" y="251332"/>
                </a:lnTo>
                <a:lnTo>
                  <a:pt x="258371" y="222775"/>
                </a:lnTo>
                <a:lnTo>
                  <a:pt x="278876" y="189648"/>
                </a:lnTo>
                <a:lnTo>
                  <a:pt x="289163" y="148830"/>
                </a:lnTo>
                <a:lnTo>
                  <a:pt x="290449" y="125729"/>
                </a:lnTo>
                <a:lnTo>
                  <a:pt x="289161" y="102701"/>
                </a:lnTo>
                <a:lnTo>
                  <a:pt x="278822" y="61882"/>
                </a:lnTo>
                <a:lnTo>
                  <a:pt x="258246" y="28610"/>
                </a:lnTo>
                <a:lnTo>
                  <a:pt x="228528" y="6600"/>
                </a:lnTo>
                <a:lnTo>
                  <a:pt x="210312" y="0"/>
                </a:lnTo>
                <a:close/>
              </a:path>
              <a:path w="290829" h="251460">
                <a:moveTo>
                  <a:pt x="80137" y="0"/>
                </a:moveTo>
                <a:lnTo>
                  <a:pt x="32256" y="28610"/>
                </a:lnTo>
                <a:lnTo>
                  <a:pt x="11733" y="61882"/>
                </a:lnTo>
                <a:lnTo>
                  <a:pt x="1307" y="102701"/>
                </a:lnTo>
                <a:lnTo>
                  <a:pt x="0" y="125729"/>
                </a:lnTo>
                <a:lnTo>
                  <a:pt x="1305" y="148830"/>
                </a:lnTo>
                <a:lnTo>
                  <a:pt x="11680" y="189648"/>
                </a:lnTo>
                <a:lnTo>
                  <a:pt x="32202" y="222775"/>
                </a:lnTo>
                <a:lnTo>
                  <a:pt x="80137" y="251332"/>
                </a:lnTo>
                <a:lnTo>
                  <a:pt x="83312" y="241045"/>
                </a:lnTo>
                <a:lnTo>
                  <a:pt x="69028" y="234737"/>
                </a:lnTo>
                <a:lnTo>
                  <a:pt x="56673" y="225917"/>
                </a:lnTo>
                <a:lnTo>
                  <a:pt x="31345" y="184788"/>
                </a:lnTo>
                <a:lnTo>
                  <a:pt x="23915" y="146601"/>
                </a:lnTo>
                <a:lnTo>
                  <a:pt x="22987" y="124459"/>
                </a:lnTo>
                <a:lnTo>
                  <a:pt x="23915" y="103008"/>
                </a:lnTo>
                <a:lnTo>
                  <a:pt x="37845" y="50037"/>
                </a:lnTo>
                <a:lnTo>
                  <a:pt x="69296" y="16569"/>
                </a:lnTo>
                <a:lnTo>
                  <a:pt x="83819" y="10287"/>
                </a:lnTo>
                <a:lnTo>
                  <a:pt x="80137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698076" y="3632198"/>
            <a:ext cx="3798277" cy="30554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234178" y="5750814"/>
            <a:ext cx="121920" cy="279400"/>
          </a:xfrm>
          <a:custGeom>
            <a:avLst/>
            <a:gdLst/>
            <a:ahLst/>
            <a:cxnLst/>
            <a:rect l="l" t="t" r="r" b="b"/>
            <a:pathLst>
              <a:path w="121920" h="279400">
                <a:moveTo>
                  <a:pt x="0" y="0"/>
                </a:moveTo>
                <a:lnTo>
                  <a:pt x="121666" y="278993"/>
                </a:lnTo>
              </a:path>
            </a:pathLst>
          </a:custGeom>
          <a:ln w="19812">
            <a:solidFill>
              <a:srgbClr val="4662A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674102" y="4568190"/>
            <a:ext cx="121920" cy="279400"/>
          </a:xfrm>
          <a:custGeom>
            <a:avLst/>
            <a:gdLst/>
            <a:ahLst/>
            <a:cxnLst/>
            <a:rect l="l" t="t" r="r" b="b"/>
            <a:pathLst>
              <a:path w="121920" h="279400">
                <a:moveTo>
                  <a:pt x="0" y="0"/>
                </a:moveTo>
                <a:lnTo>
                  <a:pt x="121666" y="279019"/>
                </a:lnTo>
              </a:path>
            </a:pathLst>
          </a:custGeom>
          <a:ln w="19812">
            <a:solidFill>
              <a:srgbClr val="4662A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432293" y="4221353"/>
            <a:ext cx="437515" cy="594360"/>
          </a:xfrm>
          <a:custGeom>
            <a:avLst/>
            <a:gdLst/>
            <a:ahLst/>
            <a:cxnLst/>
            <a:rect l="l" t="t" r="r" b="b"/>
            <a:pathLst>
              <a:path w="437515" h="594360">
                <a:moveTo>
                  <a:pt x="268858" y="0"/>
                </a:moveTo>
                <a:lnTo>
                  <a:pt x="0" y="504317"/>
                </a:lnTo>
                <a:lnTo>
                  <a:pt x="168021" y="593979"/>
                </a:lnTo>
                <a:lnTo>
                  <a:pt x="437006" y="89662"/>
                </a:lnTo>
                <a:lnTo>
                  <a:pt x="2688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432293" y="4221353"/>
            <a:ext cx="437515" cy="594360"/>
          </a:xfrm>
          <a:custGeom>
            <a:avLst/>
            <a:gdLst/>
            <a:ahLst/>
            <a:cxnLst/>
            <a:rect l="l" t="t" r="r" b="b"/>
            <a:pathLst>
              <a:path w="437515" h="594360">
                <a:moveTo>
                  <a:pt x="0" y="504317"/>
                </a:moveTo>
                <a:lnTo>
                  <a:pt x="268858" y="0"/>
                </a:lnTo>
                <a:lnTo>
                  <a:pt x="437006" y="89662"/>
                </a:lnTo>
                <a:lnTo>
                  <a:pt x="168021" y="593979"/>
                </a:lnTo>
                <a:lnTo>
                  <a:pt x="0" y="504317"/>
                </a:lnTo>
                <a:close/>
              </a:path>
            </a:pathLst>
          </a:custGeom>
          <a:ln w="25400">
            <a:solidFill>
              <a:srgbClr val="12132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946396" y="5502909"/>
            <a:ext cx="598170" cy="418465"/>
          </a:xfrm>
          <a:custGeom>
            <a:avLst/>
            <a:gdLst/>
            <a:ahLst/>
            <a:cxnLst/>
            <a:rect l="l" t="t" r="r" b="b"/>
            <a:pathLst>
              <a:path w="598170" h="418464">
                <a:moveTo>
                  <a:pt x="515619" y="0"/>
                </a:moveTo>
                <a:lnTo>
                  <a:pt x="0" y="246430"/>
                </a:lnTo>
                <a:lnTo>
                  <a:pt x="82168" y="418312"/>
                </a:lnTo>
                <a:lnTo>
                  <a:pt x="597788" y="171894"/>
                </a:lnTo>
                <a:lnTo>
                  <a:pt x="515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946396" y="5502909"/>
            <a:ext cx="598170" cy="418465"/>
          </a:xfrm>
          <a:custGeom>
            <a:avLst/>
            <a:gdLst/>
            <a:ahLst/>
            <a:cxnLst/>
            <a:rect l="l" t="t" r="r" b="b"/>
            <a:pathLst>
              <a:path w="598170" h="418464">
                <a:moveTo>
                  <a:pt x="0" y="246430"/>
                </a:moveTo>
                <a:lnTo>
                  <a:pt x="515619" y="0"/>
                </a:lnTo>
                <a:lnTo>
                  <a:pt x="597788" y="171894"/>
                </a:lnTo>
                <a:lnTo>
                  <a:pt x="82168" y="418312"/>
                </a:lnTo>
                <a:lnTo>
                  <a:pt x="0" y="246430"/>
                </a:lnTo>
                <a:close/>
              </a:path>
            </a:pathLst>
          </a:custGeom>
          <a:ln w="25400">
            <a:solidFill>
              <a:srgbClr val="12132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306567" y="4488179"/>
            <a:ext cx="2392045" cy="1183640"/>
          </a:xfrm>
          <a:custGeom>
            <a:avLst/>
            <a:gdLst/>
            <a:ahLst/>
            <a:cxnLst/>
            <a:rect l="l" t="t" r="r" b="b"/>
            <a:pathLst>
              <a:path w="2392045" h="1183639">
                <a:moveTo>
                  <a:pt x="0" y="1183627"/>
                </a:moveTo>
                <a:lnTo>
                  <a:pt x="2392045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627619" y="3723894"/>
            <a:ext cx="410209" cy="817880"/>
          </a:xfrm>
          <a:custGeom>
            <a:avLst/>
            <a:gdLst/>
            <a:ahLst/>
            <a:cxnLst/>
            <a:rect l="l" t="t" r="r" b="b"/>
            <a:pathLst>
              <a:path w="410209" h="817879">
                <a:moveTo>
                  <a:pt x="357975" y="71757"/>
                </a:moveTo>
                <a:lnTo>
                  <a:pt x="0" y="805052"/>
                </a:lnTo>
                <a:lnTo>
                  <a:pt x="25907" y="817752"/>
                </a:lnTo>
                <a:lnTo>
                  <a:pt x="384000" y="84473"/>
                </a:lnTo>
                <a:lnTo>
                  <a:pt x="357975" y="71757"/>
                </a:lnTo>
                <a:close/>
              </a:path>
              <a:path w="410209" h="817879">
                <a:moveTo>
                  <a:pt x="409603" y="58673"/>
                </a:moveTo>
                <a:lnTo>
                  <a:pt x="364362" y="58673"/>
                </a:lnTo>
                <a:lnTo>
                  <a:pt x="390398" y="71373"/>
                </a:lnTo>
                <a:lnTo>
                  <a:pt x="384000" y="84473"/>
                </a:lnTo>
                <a:lnTo>
                  <a:pt x="409955" y="97154"/>
                </a:lnTo>
                <a:lnTo>
                  <a:pt x="409603" y="58673"/>
                </a:lnTo>
                <a:close/>
              </a:path>
              <a:path w="410209" h="817879">
                <a:moveTo>
                  <a:pt x="364362" y="58673"/>
                </a:moveTo>
                <a:lnTo>
                  <a:pt x="357975" y="71757"/>
                </a:lnTo>
                <a:lnTo>
                  <a:pt x="384000" y="84473"/>
                </a:lnTo>
                <a:lnTo>
                  <a:pt x="390398" y="71373"/>
                </a:lnTo>
                <a:lnTo>
                  <a:pt x="364362" y="58673"/>
                </a:lnTo>
                <a:close/>
              </a:path>
              <a:path w="410209" h="817879">
                <a:moveTo>
                  <a:pt x="409066" y="0"/>
                </a:moveTo>
                <a:lnTo>
                  <a:pt x="331977" y="59054"/>
                </a:lnTo>
                <a:lnTo>
                  <a:pt x="357975" y="71757"/>
                </a:lnTo>
                <a:lnTo>
                  <a:pt x="364362" y="58673"/>
                </a:lnTo>
                <a:lnTo>
                  <a:pt x="409603" y="58673"/>
                </a:lnTo>
                <a:lnTo>
                  <a:pt x="409066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669530" y="4031741"/>
            <a:ext cx="886460" cy="488315"/>
          </a:xfrm>
          <a:custGeom>
            <a:avLst/>
            <a:gdLst/>
            <a:ahLst/>
            <a:cxnLst/>
            <a:rect l="l" t="t" r="r" b="b"/>
            <a:pathLst>
              <a:path w="886459" h="488314">
                <a:moveTo>
                  <a:pt x="0" y="487806"/>
                </a:moveTo>
                <a:lnTo>
                  <a:pt x="886333" y="0"/>
                </a:lnTo>
              </a:path>
            </a:pathLst>
          </a:custGeom>
          <a:ln w="19812">
            <a:solidFill>
              <a:srgbClr val="001F5F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bject 27"/>
              <p:cNvSpPr txBox="1"/>
              <p:nvPr/>
            </p:nvSpPr>
            <p:spPr>
              <a:xfrm>
                <a:off x="1586230" y="3342258"/>
                <a:ext cx="6428740" cy="753745"/>
              </a:xfrm>
              <a:prstGeom prst="rect">
                <a:avLst/>
              </a:prstGeom>
            </p:spPr>
            <p:txBody>
              <a:bodyPr vert="horz" wrap="square" lIns="0" tIns="13970" rIns="0" bIns="0" rtlCol="0">
                <a:spAutoFit/>
              </a:bodyPr>
              <a:lstStyle/>
              <a:p>
                <a:pPr marL="10668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1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6132830" algn="l"/>
                  </a:tabLst>
                  <a:defRPr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kumimoji="1" lang="en-US" altLang="ja-JP" sz="2650" b="0" i="1" u="none" strike="noStrike" kern="1200" cap="none" spc="-55" normalizeH="0" baseline="0" noProof="0" dirty="0" smtClean="0">
                            <a:ln>
                              <a:noFill/>
                            </a:ln>
                            <a:solidFill>
                              <a:srgbClr val="001F5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mbria Math"/>
                          </a:rPr>
                        </m:ctrlPr>
                      </m:accPr>
                      <m:e>
                        <m:r>
                          <a:rPr kumimoji="1" lang="ja-JP" altLang="en-US" sz="2650" b="0" i="1" u="none" strike="noStrike" kern="1200" cap="none" spc="-55" normalizeH="0" baseline="0" noProof="0" dirty="0" smtClean="0">
                            <a:ln>
                              <a:noFill/>
                            </a:ln>
                            <a:solidFill>
                              <a:srgbClr val="001F5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mbria Math"/>
                          </a:rPr>
                          <m:t>𝑒</m:t>
                        </m:r>
                      </m:e>
                    </m:acc>
                  </m:oMath>
                </a14:m>
                <a:r>
                  <a:rPr kumimoji="1" lang="en-US" sz="2650" b="0" i="0" u="none" strike="noStrike" kern="1200" cap="none" spc="-55" normalizeH="0" baseline="0" noProof="0" dirty="0">
                    <a:ln>
                      <a:noFill/>
                    </a:ln>
                    <a:solidFill>
                      <a:srgbClr val="001F5F"/>
                    </a:solidFill>
                    <a:effectLst/>
                    <a:uLnTx/>
                    <a:uFillTx/>
                    <a:latin typeface="Cambria Math"/>
                    <a:ea typeface="+mn-ea"/>
                    <a:cs typeface="Cambria Math"/>
                  </a:rPr>
                  <a:t>	</a:t>
                </a:r>
                <a:r>
                  <a:rPr kumimoji="1" lang="en-US" sz="3000" b="0" i="0" u="none" strike="noStrike" kern="1200" cap="none" spc="-44" normalizeH="0" baseline="-9722" noProof="0" dirty="0">
                    <a:ln>
                      <a:noFill/>
                    </a:ln>
                    <a:solidFill>
                      <a:srgbClr val="001F5F"/>
                    </a:solidFill>
                    <a:effectLst/>
                    <a:uLnTx/>
                    <a:uFillTx/>
                    <a:latin typeface="Cambria Math"/>
                    <a:ea typeface="+mn-ea"/>
                    <a:cs typeface="Cambria Math"/>
                  </a:rPr>
                  <a:t>𝑣</a:t>
                </a:r>
                <a:r>
                  <a:rPr kumimoji="1" lang="en-US" sz="2175" b="0" i="0" u="none" strike="noStrike" kern="1200" cap="none" spc="-44" normalizeH="0" baseline="-28735" noProof="0" dirty="0">
                    <a:ln>
                      <a:noFill/>
                    </a:ln>
                    <a:solidFill>
                      <a:srgbClr val="001F5F"/>
                    </a:solidFill>
                    <a:effectLst/>
                    <a:uLnTx/>
                    <a:uFillTx/>
                    <a:latin typeface="Cambria Math"/>
                    <a:ea typeface="+mn-ea"/>
                    <a:cs typeface="Cambria Math"/>
                  </a:rPr>
                  <a:t>𝑓</a:t>
                </a:r>
                <a:endParaRPr kumimoji="1" lang="en-US" sz="2175" b="0" i="0" u="none" strike="noStrike" kern="1200" cap="none" spc="0" normalizeH="0" baseline="-28735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/>
                  <a:ea typeface="+mn-ea"/>
                  <a:cs typeface="Cambria Math"/>
                </a:endParaRPr>
              </a:p>
              <a:p>
                <a:pPr marL="508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5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704215" algn="l"/>
                    <a:tab pos="974090" algn="l"/>
                    <a:tab pos="2021205" algn="l"/>
                  </a:tabLst>
                  <a:defRPr/>
                </a:pPr>
                <a:r>
                  <a:rPr kumimoji="1" lang="en-US" sz="2100" b="0" i="0" u="none" strike="noStrike" kern="1200" cap="none" spc="25" normalizeH="0" baseline="0" noProof="0" dirty="0">
                    <a:ln>
                      <a:noFill/>
                    </a:ln>
                    <a:solidFill>
                      <a:srgbClr val="001F5F"/>
                    </a:solidFill>
                    <a:effectLst/>
                    <a:uLnTx/>
                    <a:uFillTx/>
                    <a:latin typeface="Cambria Math"/>
                    <a:ea typeface="+mn-ea"/>
                    <a:cs typeface="Cambria Math"/>
                  </a:rPr>
                  <a:t>=</a:t>
                </a:r>
                <a:r>
                  <a:rPr kumimoji="1" lang="en-US" sz="2100" b="0" i="0" u="none" strike="noStrike" kern="1200" cap="none" spc="110" normalizeH="0" baseline="0" noProof="0" dirty="0">
                    <a:ln>
                      <a:noFill/>
                    </a:ln>
                    <a:solidFill>
                      <a:srgbClr val="001F5F"/>
                    </a:solidFill>
                    <a:effectLst/>
                    <a:uLnTx/>
                    <a:uFillTx/>
                    <a:latin typeface="Cambria Math"/>
                    <a:ea typeface="+mn-ea"/>
                    <a:cs typeface="Cambria Math"/>
                  </a:rPr>
                  <a:t> </a:t>
                </a:r>
                <a:r>
                  <a:rPr kumimoji="1" lang="en-US" sz="2100" b="0" i="0" u="none" strike="noStrike" kern="1200" cap="none" spc="-30" normalizeH="0" baseline="0" noProof="0" dirty="0">
                    <a:ln>
                      <a:noFill/>
                    </a:ln>
                    <a:solidFill>
                      <a:srgbClr val="001F5F"/>
                    </a:solidFill>
                    <a:effectLst/>
                    <a:uLnTx/>
                    <a:uFillTx/>
                    <a:latin typeface="Cambria Math"/>
                    <a:ea typeface="+mn-ea"/>
                    <a:cs typeface="Cambria Math"/>
                  </a:rPr>
                  <a:t>𝑣</a:t>
                </a:r>
                <a:r>
                  <a:rPr kumimoji="1" lang="en-US" sz="2325" b="0" i="0" u="none" strike="noStrike" kern="1200" cap="none" spc="-44" normalizeH="0" baseline="-16129" noProof="0" dirty="0">
                    <a:ln>
                      <a:noFill/>
                    </a:ln>
                    <a:solidFill>
                      <a:srgbClr val="001F5F"/>
                    </a:solidFill>
                    <a:effectLst/>
                    <a:uLnTx/>
                    <a:uFillTx/>
                    <a:latin typeface="Cambria Math"/>
                    <a:ea typeface="+mn-ea"/>
                    <a:cs typeface="Cambria Math"/>
                  </a:rPr>
                  <a:t>𝑓	</a:t>
                </a:r>
                <a:r>
                  <a:rPr kumimoji="1" lang="en-US" sz="2100" b="0" i="0" u="none" strike="noStrike" kern="1200" cap="none" spc="10" normalizeH="0" baseline="0" noProof="0" dirty="0">
                    <a:ln>
                      <a:noFill/>
                    </a:ln>
                    <a:solidFill>
                      <a:srgbClr val="001F5F"/>
                    </a:solidFill>
                    <a:effectLst/>
                    <a:uLnTx/>
                    <a:uFillTx/>
                    <a:latin typeface="Cambria Math"/>
                    <a:ea typeface="+mn-ea"/>
                    <a:cs typeface="Cambria Math"/>
                  </a:rPr>
                  <a:t>𝑡	sin(𝜓</a:t>
                </a:r>
                <a:r>
                  <a:rPr kumimoji="1" lang="en-US" sz="2100" b="0" i="0" u="none" strike="noStrike" kern="1200" cap="none" spc="465" normalizeH="0" baseline="0" noProof="0" dirty="0">
                    <a:ln>
                      <a:noFill/>
                    </a:ln>
                    <a:solidFill>
                      <a:srgbClr val="001F5F"/>
                    </a:solidFill>
                    <a:effectLst/>
                    <a:uLnTx/>
                    <a:uFillTx/>
                    <a:latin typeface="Cambria Math"/>
                    <a:ea typeface="+mn-ea"/>
                    <a:cs typeface="Cambria Math"/>
                  </a:rPr>
                  <a:t> </a:t>
                </a:r>
                <a:r>
                  <a:rPr kumimoji="1" lang="en-US" sz="2100" b="0" i="0" u="none" strike="noStrike" kern="1200" cap="none" spc="10" normalizeH="0" baseline="0" noProof="0" dirty="0">
                    <a:ln>
                      <a:noFill/>
                    </a:ln>
                    <a:solidFill>
                      <a:srgbClr val="001F5F"/>
                    </a:solidFill>
                    <a:effectLst/>
                    <a:uLnTx/>
                    <a:uFillTx/>
                    <a:latin typeface="Cambria Math"/>
                    <a:ea typeface="+mn-ea"/>
                    <a:cs typeface="Cambria Math"/>
                  </a:rPr>
                  <a:t>𝑡	</a:t>
                </a:r>
                <a:r>
                  <a:rPr kumimoji="1" lang="en-US" sz="2100" b="0" i="0" u="none" strike="noStrike" kern="1200" cap="none" spc="25" normalizeH="0" baseline="0" noProof="0" dirty="0">
                    <a:ln>
                      <a:noFill/>
                    </a:ln>
                    <a:solidFill>
                      <a:srgbClr val="001F5F"/>
                    </a:solidFill>
                    <a:effectLst/>
                    <a:uLnTx/>
                    <a:uFillTx/>
                    <a:latin typeface="Cambria Math"/>
                    <a:ea typeface="+mn-ea"/>
                    <a:cs typeface="Cambria Math"/>
                  </a:rPr>
                  <a:t>−</a:t>
                </a:r>
                <a:r>
                  <a:rPr kumimoji="1" lang="en-US" sz="2100" b="0" i="0" u="none" strike="noStrike" kern="1200" cap="none" spc="5" normalizeH="0" baseline="0" noProof="0" dirty="0">
                    <a:ln>
                      <a:noFill/>
                    </a:ln>
                    <a:solidFill>
                      <a:srgbClr val="001F5F"/>
                    </a:solidFill>
                    <a:effectLst/>
                    <a:uLnTx/>
                    <a:uFillTx/>
                    <a:latin typeface="Cambria Math"/>
                    <a:ea typeface="+mn-ea"/>
                    <a:cs typeface="Cambria Math"/>
                  </a:rPr>
                  <a:t> </a:t>
                </a:r>
                <a:r>
                  <a:rPr kumimoji="1" lang="en-US" sz="2100" b="0" i="0" u="none" strike="noStrike" kern="1200" cap="none" spc="40" normalizeH="0" baseline="0" noProof="0" dirty="0">
                    <a:ln>
                      <a:noFill/>
                    </a:ln>
                    <a:solidFill>
                      <a:srgbClr val="001F5F"/>
                    </a:solidFill>
                    <a:effectLst/>
                    <a:uLnTx/>
                    <a:uFillTx/>
                    <a:latin typeface="Cambria Math"/>
                    <a:ea typeface="+mn-ea"/>
                    <a:cs typeface="Cambria Math"/>
                  </a:rPr>
                  <a:t>𝛿(𝑡))</a:t>
                </a:r>
                <a:endParaRPr kumimoji="1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/>
                  <a:ea typeface="+mn-ea"/>
                  <a:cs typeface="Cambria Math"/>
                </a:endParaRPr>
              </a:p>
            </p:txBody>
          </p:sp>
        </mc:Choice>
        <mc:Fallback xmlns="">
          <p:sp>
            <p:nvSpPr>
              <p:cNvPr id="27" name="object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230" y="3342258"/>
                <a:ext cx="6428740" cy="753745"/>
              </a:xfrm>
              <a:prstGeom prst="rect">
                <a:avLst/>
              </a:prstGeom>
              <a:blipFill>
                <a:blip r:embed="rId13"/>
                <a:stretch>
                  <a:fillRect l="-1801" r="-758" b="-201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bject 28"/>
          <p:cNvSpPr txBox="1"/>
          <p:nvPr/>
        </p:nvSpPr>
        <p:spPr>
          <a:xfrm>
            <a:off x="6057138" y="4832096"/>
            <a:ext cx="2152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1400" b="0" i="0" u="none" strike="noStrike" kern="1200" cap="none" spc="5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cg</a:t>
            </a: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128254" y="3590671"/>
            <a:ext cx="1625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𝛿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590026" y="3640327"/>
            <a:ext cx="2044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𝜓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962900" y="3840734"/>
            <a:ext cx="330835" cy="318770"/>
          </a:xfrm>
          <a:custGeom>
            <a:avLst/>
            <a:gdLst/>
            <a:ahLst/>
            <a:cxnLst/>
            <a:rect l="l" t="t" r="r" b="b"/>
            <a:pathLst>
              <a:path w="330834" h="318770">
                <a:moveTo>
                  <a:pt x="76751" y="28278"/>
                </a:moveTo>
                <a:lnTo>
                  <a:pt x="74565" y="48022"/>
                </a:lnTo>
                <a:lnTo>
                  <a:pt x="77343" y="48387"/>
                </a:lnTo>
                <a:lnTo>
                  <a:pt x="91185" y="51943"/>
                </a:lnTo>
                <a:lnTo>
                  <a:pt x="132969" y="66802"/>
                </a:lnTo>
                <a:lnTo>
                  <a:pt x="171576" y="86995"/>
                </a:lnTo>
                <a:lnTo>
                  <a:pt x="217424" y="121285"/>
                </a:lnTo>
                <a:lnTo>
                  <a:pt x="246379" y="151384"/>
                </a:lnTo>
                <a:lnTo>
                  <a:pt x="270764" y="185293"/>
                </a:lnTo>
                <a:lnTo>
                  <a:pt x="289941" y="222504"/>
                </a:lnTo>
                <a:lnTo>
                  <a:pt x="303022" y="262255"/>
                </a:lnTo>
                <a:lnTo>
                  <a:pt x="310006" y="304292"/>
                </a:lnTo>
                <a:lnTo>
                  <a:pt x="310769" y="318770"/>
                </a:lnTo>
                <a:lnTo>
                  <a:pt x="330580" y="317627"/>
                </a:lnTo>
                <a:lnTo>
                  <a:pt x="325374" y="271780"/>
                </a:lnTo>
                <a:lnTo>
                  <a:pt x="313308" y="228219"/>
                </a:lnTo>
                <a:lnTo>
                  <a:pt x="294894" y="187452"/>
                </a:lnTo>
                <a:lnTo>
                  <a:pt x="270509" y="149987"/>
                </a:lnTo>
                <a:lnTo>
                  <a:pt x="229870" y="105918"/>
                </a:lnTo>
                <a:lnTo>
                  <a:pt x="181482" y="69850"/>
                </a:lnTo>
                <a:lnTo>
                  <a:pt x="140461" y="48514"/>
                </a:lnTo>
                <a:lnTo>
                  <a:pt x="96139" y="32766"/>
                </a:lnTo>
                <a:lnTo>
                  <a:pt x="80009" y="28702"/>
                </a:lnTo>
                <a:lnTo>
                  <a:pt x="76751" y="28278"/>
                </a:lnTo>
                <a:close/>
              </a:path>
              <a:path w="330834" h="318770">
                <a:moveTo>
                  <a:pt x="79882" y="0"/>
                </a:moveTo>
                <a:lnTo>
                  <a:pt x="0" y="29464"/>
                </a:lnTo>
                <a:lnTo>
                  <a:pt x="71500" y="75692"/>
                </a:lnTo>
                <a:lnTo>
                  <a:pt x="74565" y="48022"/>
                </a:lnTo>
                <a:lnTo>
                  <a:pt x="61849" y="46355"/>
                </a:lnTo>
                <a:lnTo>
                  <a:pt x="64389" y="26670"/>
                </a:lnTo>
                <a:lnTo>
                  <a:pt x="76929" y="26670"/>
                </a:lnTo>
                <a:lnTo>
                  <a:pt x="79882" y="0"/>
                </a:lnTo>
                <a:close/>
              </a:path>
              <a:path w="330834" h="318770">
                <a:moveTo>
                  <a:pt x="64389" y="26670"/>
                </a:moveTo>
                <a:lnTo>
                  <a:pt x="61849" y="46355"/>
                </a:lnTo>
                <a:lnTo>
                  <a:pt x="74565" y="48022"/>
                </a:lnTo>
                <a:lnTo>
                  <a:pt x="76751" y="28278"/>
                </a:lnTo>
                <a:lnTo>
                  <a:pt x="64389" y="26670"/>
                </a:lnTo>
                <a:close/>
              </a:path>
              <a:path w="330834" h="318770">
                <a:moveTo>
                  <a:pt x="76929" y="26670"/>
                </a:moveTo>
                <a:lnTo>
                  <a:pt x="64389" y="26670"/>
                </a:lnTo>
                <a:lnTo>
                  <a:pt x="76751" y="28278"/>
                </a:lnTo>
                <a:lnTo>
                  <a:pt x="76929" y="2667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158484" y="5074920"/>
            <a:ext cx="245745" cy="268605"/>
          </a:xfrm>
          <a:custGeom>
            <a:avLst/>
            <a:gdLst/>
            <a:ahLst/>
            <a:cxnLst/>
            <a:rect l="l" t="t" r="r" b="b"/>
            <a:pathLst>
              <a:path w="245745" h="268604">
                <a:moveTo>
                  <a:pt x="122681" y="0"/>
                </a:moveTo>
                <a:lnTo>
                  <a:pt x="74902" y="10542"/>
                </a:lnTo>
                <a:lnTo>
                  <a:pt x="35909" y="39290"/>
                </a:lnTo>
                <a:lnTo>
                  <a:pt x="9632" y="81920"/>
                </a:lnTo>
                <a:lnTo>
                  <a:pt x="0" y="134111"/>
                </a:lnTo>
                <a:lnTo>
                  <a:pt x="9632" y="186303"/>
                </a:lnTo>
                <a:lnTo>
                  <a:pt x="35909" y="228933"/>
                </a:lnTo>
                <a:lnTo>
                  <a:pt x="74902" y="257681"/>
                </a:lnTo>
                <a:lnTo>
                  <a:pt x="122681" y="268223"/>
                </a:lnTo>
                <a:lnTo>
                  <a:pt x="170461" y="257681"/>
                </a:lnTo>
                <a:lnTo>
                  <a:pt x="209454" y="228933"/>
                </a:lnTo>
                <a:lnTo>
                  <a:pt x="235731" y="186303"/>
                </a:lnTo>
                <a:lnTo>
                  <a:pt x="245363" y="134111"/>
                </a:lnTo>
                <a:lnTo>
                  <a:pt x="235731" y="81920"/>
                </a:lnTo>
                <a:lnTo>
                  <a:pt x="209454" y="39290"/>
                </a:lnTo>
                <a:lnTo>
                  <a:pt x="170461" y="10542"/>
                </a:lnTo>
                <a:lnTo>
                  <a:pt x="122681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957828" y="2831592"/>
            <a:ext cx="2656205" cy="2575560"/>
          </a:xfrm>
          <a:custGeom>
            <a:avLst/>
            <a:gdLst/>
            <a:ahLst/>
            <a:cxnLst/>
            <a:rect l="l" t="t" r="r" b="b"/>
            <a:pathLst>
              <a:path w="2656204" h="2575560">
                <a:moveTo>
                  <a:pt x="0" y="2575179"/>
                </a:moveTo>
                <a:lnTo>
                  <a:pt x="2655697" y="0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610102" y="4512817"/>
            <a:ext cx="940815" cy="88519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766053" y="3542538"/>
            <a:ext cx="2893060" cy="2834005"/>
          </a:xfrm>
          <a:custGeom>
            <a:avLst/>
            <a:gdLst/>
            <a:ahLst/>
            <a:cxnLst/>
            <a:rect l="l" t="t" r="r" b="b"/>
            <a:pathLst>
              <a:path w="2893059" h="2834004">
                <a:moveTo>
                  <a:pt x="0" y="2833878"/>
                </a:moveTo>
                <a:lnTo>
                  <a:pt x="2892932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359393" y="3819144"/>
            <a:ext cx="223392" cy="20231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657335" y="3268979"/>
            <a:ext cx="349885" cy="307340"/>
          </a:xfrm>
          <a:custGeom>
            <a:avLst/>
            <a:gdLst/>
            <a:ahLst/>
            <a:cxnLst/>
            <a:rect l="l" t="t" r="r" b="b"/>
            <a:pathLst>
              <a:path w="349884" h="307339">
                <a:moveTo>
                  <a:pt x="275212" y="200593"/>
                </a:moveTo>
                <a:lnTo>
                  <a:pt x="238633" y="209550"/>
                </a:lnTo>
                <a:lnTo>
                  <a:pt x="321183" y="306959"/>
                </a:lnTo>
                <a:lnTo>
                  <a:pt x="341221" y="219202"/>
                </a:lnTo>
                <a:lnTo>
                  <a:pt x="280162" y="219202"/>
                </a:lnTo>
                <a:lnTo>
                  <a:pt x="275396" y="200952"/>
                </a:lnTo>
                <a:lnTo>
                  <a:pt x="275212" y="200593"/>
                </a:lnTo>
                <a:close/>
              </a:path>
              <a:path w="349884" h="307339">
                <a:moveTo>
                  <a:pt x="275396" y="200952"/>
                </a:moveTo>
                <a:lnTo>
                  <a:pt x="280162" y="219202"/>
                </a:lnTo>
                <a:lnTo>
                  <a:pt x="317119" y="209677"/>
                </a:lnTo>
                <a:lnTo>
                  <a:pt x="315363" y="203073"/>
                </a:lnTo>
                <a:lnTo>
                  <a:pt x="276479" y="203073"/>
                </a:lnTo>
                <a:lnTo>
                  <a:pt x="275396" y="200952"/>
                </a:lnTo>
                <a:close/>
              </a:path>
              <a:path w="349884" h="307339">
                <a:moveTo>
                  <a:pt x="349631" y="182372"/>
                </a:moveTo>
                <a:lnTo>
                  <a:pt x="312291" y="191514"/>
                </a:lnTo>
                <a:lnTo>
                  <a:pt x="317119" y="209677"/>
                </a:lnTo>
                <a:lnTo>
                  <a:pt x="280162" y="219202"/>
                </a:lnTo>
                <a:lnTo>
                  <a:pt x="341221" y="219202"/>
                </a:lnTo>
                <a:lnTo>
                  <a:pt x="349631" y="182372"/>
                </a:lnTo>
                <a:close/>
              </a:path>
              <a:path w="349884" h="307339">
                <a:moveTo>
                  <a:pt x="275462" y="200532"/>
                </a:moveTo>
                <a:lnTo>
                  <a:pt x="275396" y="200952"/>
                </a:lnTo>
                <a:lnTo>
                  <a:pt x="276479" y="203073"/>
                </a:lnTo>
                <a:lnTo>
                  <a:pt x="275462" y="200532"/>
                </a:lnTo>
                <a:close/>
              </a:path>
              <a:path w="349884" h="307339">
                <a:moveTo>
                  <a:pt x="312291" y="191514"/>
                </a:moveTo>
                <a:lnTo>
                  <a:pt x="275462" y="200532"/>
                </a:lnTo>
                <a:lnTo>
                  <a:pt x="276479" y="203073"/>
                </a:lnTo>
                <a:lnTo>
                  <a:pt x="315363" y="203073"/>
                </a:lnTo>
                <a:lnTo>
                  <a:pt x="312291" y="191514"/>
                </a:lnTo>
                <a:close/>
              </a:path>
              <a:path w="349884" h="307339">
                <a:moveTo>
                  <a:pt x="275297" y="200572"/>
                </a:moveTo>
                <a:lnTo>
                  <a:pt x="275396" y="200952"/>
                </a:lnTo>
                <a:lnTo>
                  <a:pt x="275297" y="200572"/>
                </a:lnTo>
                <a:close/>
              </a:path>
              <a:path w="349884" h="307339">
                <a:moveTo>
                  <a:pt x="1016" y="0"/>
                </a:moveTo>
                <a:lnTo>
                  <a:pt x="0" y="38100"/>
                </a:lnTo>
                <a:lnTo>
                  <a:pt x="16256" y="38481"/>
                </a:lnTo>
                <a:lnTo>
                  <a:pt x="31496" y="39497"/>
                </a:lnTo>
                <a:lnTo>
                  <a:pt x="75311" y="46609"/>
                </a:lnTo>
                <a:lnTo>
                  <a:pt x="116713" y="59436"/>
                </a:lnTo>
                <a:lnTo>
                  <a:pt x="155194" y="77343"/>
                </a:lnTo>
                <a:lnTo>
                  <a:pt x="190754" y="100203"/>
                </a:lnTo>
                <a:lnTo>
                  <a:pt x="231394" y="136779"/>
                </a:lnTo>
                <a:lnTo>
                  <a:pt x="256286" y="168148"/>
                </a:lnTo>
                <a:lnTo>
                  <a:pt x="275212" y="200593"/>
                </a:lnTo>
                <a:lnTo>
                  <a:pt x="274955" y="199262"/>
                </a:lnTo>
                <a:lnTo>
                  <a:pt x="280646" y="199262"/>
                </a:lnTo>
                <a:lnTo>
                  <a:pt x="312291" y="191514"/>
                </a:lnTo>
                <a:lnTo>
                  <a:pt x="311785" y="189611"/>
                </a:lnTo>
                <a:lnTo>
                  <a:pt x="311531" y="188214"/>
                </a:lnTo>
                <a:lnTo>
                  <a:pt x="311023" y="186944"/>
                </a:lnTo>
                <a:lnTo>
                  <a:pt x="287147" y="145923"/>
                </a:lnTo>
                <a:lnTo>
                  <a:pt x="258064" y="109728"/>
                </a:lnTo>
                <a:lnTo>
                  <a:pt x="212090" y="68580"/>
                </a:lnTo>
                <a:lnTo>
                  <a:pt x="172847" y="43561"/>
                </a:lnTo>
                <a:lnTo>
                  <a:pt x="129667" y="23622"/>
                </a:lnTo>
                <a:lnTo>
                  <a:pt x="83058" y="9398"/>
                </a:lnTo>
                <a:lnTo>
                  <a:pt x="33909" y="1524"/>
                </a:lnTo>
                <a:lnTo>
                  <a:pt x="17145" y="381"/>
                </a:lnTo>
                <a:lnTo>
                  <a:pt x="1016" y="0"/>
                </a:lnTo>
                <a:close/>
              </a:path>
              <a:path w="349884" h="307339">
                <a:moveTo>
                  <a:pt x="274955" y="199262"/>
                </a:moveTo>
                <a:lnTo>
                  <a:pt x="275297" y="200572"/>
                </a:lnTo>
                <a:lnTo>
                  <a:pt x="275462" y="200532"/>
                </a:lnTo>
                <a:lnTo>
                  <a:pt x="274955" y="199262"/>
                </a:lnTo>
                <a:close/>
              </a:path>
              <a:path w="349884" h="307339">
                <a:moveTo>
                  <a:pt x="280646" y="199262"/>
                </a:moveTo>
                <a:lnTo>
                  <a:pt x="274955" y="199262"/>
                </a:lnTo>
                <a:lnTo>
                  <a:pt x="275462" y="200532"/>
                </a:lnTo>
                <a:lnTo>
                  <a:pt x="280646" y="199262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591043" y="4488179"/>
            <a:ext cx="88391" cy="8991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806821" y="5692851"/>
            <a:ext cx="1612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2000" b="0" i="0" u="none" strike="noStrike" kern="1200" cap="none" spc="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𝐿</a:t>
            </a:r>
            <a:endParaRPr kumimoji="1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333238" y="4751959"/>
            <a:ext cx="2435860" cy="1205865"/>
          </a:xfrm>
          <a:custGeom>
            <a:avLst/>
            <a:gdLst/>
            <a:ahLst/>
            <a:cxnLst/>
            <a:rect l="l" t="t" r="r" b="b"/>
            <a:pathLst>
              <a:path w="2435859" h="1205864">
                <a:moveTo>
                  <a:pt x="67563" y="1104061"/>
                </a:moveTo>
                <a:lnTo>
                  <a:pt x="61340" y="1105281"/>
                </a:lnTo>
                <a:lnTo>
                  <a:pt x="58420" y="1109840"/>
                </a:lnTo>
                <a:lnTo>
                  <a:pt x="0" y="1197330"/>
                </a:lnTo>
                <a:lnTo>
                  <a:pt x="110362" y="1205509"/>
                </a:lnTo>
                <a:lnTo>
                  <a:pt x="115062" y="1201407"/>
                </a:lnTo>
                <a:lnTo>
                  <a:pt x="115326" y="1197622"/>
                </a:lnTo>
                <a:lnTo>
                  <a:pt x="21971" y="1197622"/>
                </a:lnTo>
                <a:lnTo>
                  <a:pt x="13208" y="1179817"/>
                </a:lnTo>
                <a:lnTo>
                  <a:pt x="46245" y="1163689"/>
                </a:lnTo>
                <a:lnTo>
                  <a:pt x="77850" y="1116291"/>
                </a:lnTo>
                <a:lnTo>
                  <a:pt x="76708" y="1110132"/>
                </a:lnTo>
                <a:lnTo>
                  <a:pt x="67563" y="1104061"/>
                </a:lnTo>
                <a:close/>
              </a:path>
              <a:path w="2435859" h="1205864">
                <a:moveTo>
                  <a:pt x="46245" y="1163689"/>
                </a:moveTo>
                <a:lnTo>
                  <a:pt x="13208" y="1179817"/>
                </a:lnTo>
                <a:lnTo>
                  <a:pt x="21971" y="1197622"/>
                </a:lnTo>
                <a:lnTo>
                  <a:pt x="28969" y="1194206"/>
                </a:lnTo>
                <a:lnTo>
                  <a:pt x="25908" y="1194206"/>
                </a:lnTo>
                <a:lnTo>
                  <a:pt x="18414" y="1178826"/>
                </a:lnTo>
                <a:lnTo>
                  <a:pt x="36157" y="1178826"/>
                </a:lnTo>
                <a:lnTo>
                  <a:pt x="46245" y="1163689"/>
                </a:lnTo>
                <a:close/>
              </a:path>
              <a:path w="2435859" h="1205864">
                <a:moveTo>
                  <a:pt x="54927" y="1181534"/>
                </a:moveTo>
                <a:lnTo>
                  <a:pt x="21971" y="1197622"/>
                </a:lnTo>
                <a:lnTo>
                  <a:pt x="115326" y="1197622"/>
                </a:lnTo>
                <a:lnTo>
                  <a:pt x="115824" y="1190498"/>
                </a:lnTo>
                <a:lnTo>
                  <a:pt x="111760" y="1185748"/>
                </a:lnTo>
                <a:lnTo>
                  <a:pt x="54927" y="1181534"/>
                </a:lnTo>
                <a:close/>
              </a:path>
              <a:path w="2435859" h="1205864">
                <a:moveTo>
                  <a:pt x="18414" y="1178826"/>
                </a:moveTo>
                <a:lnTo>
                  <a:pt x="25908" y="1194206"/>
                </a:lnTo>
                <a:lnTo>
                  <a:pt x="35322" y="1180080"/>
                </a:lnTo>
                <a:lnTo>
                  <a:pt x="18414" y="1178826"/>
                </a:lnTo>
                <a:close/>
              </a:path>
              <a:path w="2435859" h="1205864">
                <a:moveTo>
                  <a:pt x="35322" y="1180080"/>
                </a:moveTo>
                <a:lnTo>
                  <a:pt x="25908" y="1194206"/>
                </a:lnTo>
                <a:lnTo>
                  <a:pt x="28969" y="1194206"/>
                </a:lnTo>
                <a:lnTo>
                  <a:pt x="54927" y="1181534"/>
                </a:lnTo>
                <a:lnTo>
                  <a:pt x="35322" y="1180080"/>
                </a:lnTo>
                <a:close/>
              </a:path>
              <a:path w="2435859" h="1205864">
                <a:moveTo>
                  <a:pt x="2380752" y="24053"/>
                </a:moveTo>
                <a:lnTo>
                  <a:pt x="46245" y="1163689"/>
                </a:lnTo>
                <a:lnTo>
                  <a:pt x="35322" y="1180080"/>
                </a:lnTo>
                <a:lnTo>
                  <a:pt x="54927" y="1181534"/>
                </a:lnTo>
                <a:lnTo>
                  <a:pt x="2389286" y="41945"/>
                </a:lnTo>
                <a:lnTo>
                  <a:pt x="2400231" y="25514"/>
                </a:lnTo>
                <a:lnTo>
                  <a:pt x="2380752" y="24053"/>
                </a:lnTo>
                <a:close/>
              </a:path>
              <a:path w="2435859" h="1205864">
                <a:moveTo>
                  <a:pt x="36157" y="1178826"/>
                </a:moveTo>
                <a:lnTo>
                  <a:pt x="18414" y="1178826"/>
                </a:lnTo>
                <a:lnTo>
                  <a:pt x="35322" y="1180080"/>
                </a:lnTo>
                <a:lnTo>
                  <a:pt x="36157" y="1178826"/>
                </a:lnTo>
                <a:close/>
              </a:path>
              <a:path w="2435859" h="1205864">
                <a:moveTo>
                  <a:pt x="2432166" y="8001"/>
                </a:moveTo>
                <a:lnTo>
                  <a:pt x="2413635" y="8001"/>
                </a:lnTo>
                <a:lnTo>
                  <a:pt x="2422397" y="25781"/>
                </a:lnTo>
                <a:lnTo>
                  <a:pt x="2389286" y="41945"/>
                </a:lnTo>
                <a:lnTo>
                  <a:pt x="2357755" y="89281"/>
                </a:lnTo>
                <a:lnTo>
                  <a:pt x="2359025" y="95377"/>
                </a:lnTo>
                <a:lnTo>
                  <a:pt x="2363469" y="98425"/>
                </a:lnTo>
                <a:lnTo>
                  <a:pt x="2368041" y="101473"/>
                </a:lnTo>
                <a:lnTo>
                  <a:pt x="2374265" y="100330"/>
                </a:lnTo>
                <a:lnTo>
                  <a:pt x="2435606" y="8255"/>
                </a:lnTo>
                <a:lnTo>
                  <a:pt x="2432166" y="8001"/>
                </a:lnTo>
                <a:close/>
              </a:path>
              <a:path w="2435859" h="1205864">
                <a:moveTo>
                  <a:pt x="2400231" y="25514"/>
                </a:moveTo>
                <a:lnTo>
                  <a:pt x="2389286" y="41945"/>
                </a:lnTo>
                <a:lnTo>
                  <a:pt x="2420316" y="26797"/>
                </a:lnTo>
                <a:lnTo>
                  <a:pt x="2417317" y="26797"/>
                </a:lnTo>
                <a:lnTo>
                  <a:pt x="2400231" y="25514"/>
                </a:lnTo>
                <a:close/>
              </a:path>
              <a:path w="2435859" h="1205864">
                <a:moveTo>
                  <a:pt x="2409697" y="11303"/>
                </a:moveTo>
                <a:lnTo>
                  <a:pt x="2400231" y="25514"/>
                </a:lnTo>
                <a:lnTo>
                  <a:pt x="2417317" y="26797"/>
                </a:lnTo>
                <a:lnTo>
                  <a:pt x="2409697" y="11303"/>
                </a:lnTo>
                <a:close/>
              </a:path>
              <a:path w="2435859" h="1205864">
                <a:moveTo>
                  <a:pt x="2415262" y="11303"/>
                </a:moveTo>
                <a:lnTo>
                  <a:pt x="2409697" y="11303"/>
                </a:lnTo>
                <a:lnTo>
                  <a:pt x="2417317" y="26797"/>
                </a:lnTo>
                <a:lnTo>
                  <a:pt x="2420316" y="26797"/>
                </a:lnTo>
                <a:lnTo>
                  <a:pt x="2422397" y="25781"/>
                </a:lnTo>
                <a:lnTo>
                  <a:pt x="2415262" y="11303"/>
                </a:lnTo>
                <a:close/>
              </a:path>
              <a:path w="2435859" h="1205864">
                <a:moveTo>
                  <a:pt x="2413635" y="8001"/>
                </a:moveTo>
                <a:lnTo>
                  <a:pt x="2380752" y="24053"/>
                </a:lnTo>
                <a:lnTo>
                  <a:pt x="2400231" y="25514"/>
                </a:lnTo>
                <a:lnTo>
                  <a:pt x="2409697" y="11303"/>
                </a:lnTo>
                <a:lnTo>
                  <a:pt x="2415262" y="11303"/>
                </a:lnTo>
                <a:lnTo>
                  <a:pt x="2413635" y="8001"/>
                </a:lnTo>
                <a:close/>
              </a:path>
              <a:path w="2435859" h="1205864">
                <a:moveTo>
                  <a:pt x="2325242" y="0"/>
                </a:moveTo>
                <a:lnTo>
                  <a:pt x="2320543" y="4191"/>
                </a:lnTo>
                <a:lnTo>
                  <a:pt x="2319782" y="15113"/>
                </a:lnTo>
                <a:lnTo>
                  <a:pt x="2323845" y="19812"/>
                </a:lnTo>
                <a:lnTo>
                  <a:pt x="2380752" y="24053"/>
                </a:lnTo>
                <a:lnTo>
                  <a:pt x="2413635" y="8001"/>
                </a:lnTo>
                <a:lnTo>
                  <a:pt x="2432166" y="8001"/>
                </a:lnTo>
                <a:lnTo>
                  <a:pt x="2330704" y="508"/>
                </a:lnTo>
                <a:lnTo>
                  <a:pt x="2325242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179946" y="3172460"/>
            <a:ext cx="223520" cy="224154"/>
          </a:xfrm>
          <a:custGeom>
            <a:avLst/>
            <a:gdLst/>
            <a:ahLst/>
            <a:cxnLst/>
            <a:rect l="l" t="t" r="r" b="b"/>
            <a:pathLst>
              <a:path w="223520" h="224154">
                <a:moveTo>
                  <a:pt x="0" y="102107"/>
                </a:moveTo>
                <a:lnTo>
                  <a:pt x="105155" y="0"/>
                </a:lnTo>
                <a:lnTo>
                  <a:pt x="223138" y="121412"/>
                </a:lnTo>
                <a:lnTo>
                  <a:pt x="117982" y="223647"/>
                </a:lnTo>
                <a:lnTo>
                  <a:pt x="0" y="102107"/>
                </a:lnTo>
                <a:close/>
              </a:path>
            </a:pathLst>
          </a:custGeom>
          <a:ln w="25400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285738" y="3176777"/>
            <a:ext cx="1352550" cy="1368425"/>
          </a:xfrm>
          <a:custGeom>
            <a:avLst/>
            <a:gdLst/>
            <a:ahLst/>
            <a:cxnLst/>
            <a:rect l="l" t="t" r="r" b="b"/>
            <a:pathLst>
              <a:path w="1352550" h="1368425">
                <a:moveTo>
                  <a:pt x="1291799" y="1320905"/>
                </a:moveTo>
                <a:lnTo>
                  <a:pt x="1271778" y="1340739"/>
                </a:lnTo>
                <a:lnTo>
                  <a:pt x="1352422" y="1368171"/>
                </a:lnTo>
                <a:lnTo>
                  <a:pt x="1339900" y="1329944"/>
                </a:lnTo>
                <a:lnTo>
                  <a:pt x="1300734" y="1329944"/>
                </a:lnTo>
                <a:lnTo>
                  <a:pt x="1291799" y="1320905"/>
                </a:lnTo>
                <a:close/>
              </a:path>
              <a:path w="1352550" h="1368425">
                <a:moveTo>
                  <a:pt x="1305835" y="1307000"/>
                </a:moveTo>
                <a:lnTo>
                  <a:pt x="1291799" y="1320905"/>
                </a:lnTo>
                <a:lnTo>
                  <a:pt x="1300734" y="1329944"/>
                </a:lnTo>
                <a:lnTo>
                  <a:pt x="1314831" y="1316101"/>
                </a:lnTo>
                <a:lnTo>
                  <a:pt x="1305835" y="1307000"/>
                </a:lnTo>
                <a:close/>
              </a:path>
              <a:path w="1352550" h="1368425">
                <a:moveTo>
                  <a:pt x="1325880" y="1287145"/>
                </a:moveTo>
                <a:lnTo>
                  <a:pt x="1305835" y="1307000"/>
                </a:lnTo>
                <a:lnTo>
                  <a:pt x="1314831" y="1316101"/>
                </a:lnTo>
                <a:lnTo>
                  <a:pt x="1300734" y="1329944"/>
                </a:lnTo>
                <a:lnTo>
                  <a:pt x="1339900" y="1329944"/>
                </a:lnTo>
                <a:lnTo>
                  <a:pt x="1325880" y="1287145"/>
                </a:lnTo>
                <a:close/>
              </a:path>
              <a:path w="1352550" h="1368425">
                <a:moveTo>
                  <a:pt x="60600" y="47242"/>
                </a:moveTo>
                <a:lnTo>
                  <a:pt x="46547" y="61130"/>
                </a:lnTo>
                <a:lnTo>
                  <a:pt x="1291799" y="1320905"/>
                </a:lnTo>
                <a:lnTo>
                  <a:pt x="1305835" y="1307000"/>
                </a:lnTo>
                <a:lnTo>
                  <a:pt x="60600" y="47242"/>
                </a:lnTo>
                <a:close/>
              </a:path>
              <a:path w="1352550" h="1368425">
                <a:moveTo>
                  <a:pt x="0" y="0"/>
                </a:moveTo>
                <a:lnTo>
                  <a:pt x="26415" y="81025"/>
                </a:lnTo>
                <a:lnTo>
                  <a:pt x="46547" y="61130"/>
                </a:lnTo>
                <a:lnTo>
                  <a:pt x="37591" y="52070"/>
                </a:lnTo>
                <a:lnTo>
                  <a:pt x="51688" y="38226"/>
                </a:lnTo>
                <a:lnTo>
                  <a:pt x="69722" y="38226"/>
                </a:lnTo>
                <a:lnTo>
                  <a:pt x="80645" y="27432"/>
                </a:lnTo>
                <a:lnTo>
                  <a:pt x="0" y="0"/>
                </a:lnTo>
                <a:close/>
              </a:path>
              <a:path w="1352550" h="1368425">
                <a:moveTo>
                  <a:pt x="51688" y="38226"/>
                </a:moveTo>
                <a:lnTo>
                  <a:pt x="37591" y="52070"/>
                </a:lnTo>
                <a:lnTo>
                  <a:pt x="46547" y="61130"/>
                </a:lnTo>
                <a:lnTo>
                  <a:pt x="60600" y="47242"/>
                </a:lnTo>
                <a:lnTo>
                  <a:pt x="51688" y="38226"/>
                </a:lnTo>
                <a:close/>
              </a:path>
              <a:path w="1352550" h="1368425">
                <a:moveTo>
                  <a:pt x="69722" y="38226"/>
                </a:moveTo>
                <a:lnTo>
                  <a:pt x="51688" y="38226"/>
                </a:lnTo>
                <a:lnTo>
                  <a:pt x="60600" y="47242"/>
                </a:lnTo>
                <a:lnTo>
                  <a:pt x="69722" y="38226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770878" y="3176270"/>
            <a:ext cx="878433" cy="21183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770878" y="3389629"/>
            <a:ext cx="704430" cy="2118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正方形/長方形 45"/>
              <p:cNvSpPr/>
              <p:nvPr/>
            </p:nvSpPr>
            <p:spPr>
              <a:xfrm>
                <a:off x="8784198" y="2995310"/>
                <a:ext cx="402866" cy="3821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ja-JP" i="1" dirty="0">
                              <a:solidFill>
                                <a:srgbClr val="001F5F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accPr>
                        <m:e>
                          <m:r>
                            <a:rPr lang="en-US" altLang="ja-JP" i="1" dirty="0">
                              <a:solidFill>
                                <a:srgbClr val="001F5F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𝜓</m:t>
                          </m:r>
                        </m:e>
                      </m:acc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46" name="正方形/長方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4198" y="2995310"/>
                <a:ext cx="402866" cy="382156"/>
              </a:xfrm>
              <a:prstGeom prst="rect">
                <a:avLst/>
              </a:prstGeom>
              <a:blipFill>
                <a:blip r:embed="rId19"/>
                <a:stretch>
                  <a:fillRect r="-1515"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テキスト ボックス 46"/>
          <p:cNvSpPr txBox="1"/>
          <p:nvPr/>
        </p:nvSpPr>
        <p:spPr>
          <a:xfrm>
            <a:off x="513892" y="4488179"/>
            <a:ext cx="2754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右図の場合、</a:t>
            </a:r>
            <a:r>
              <a:rPr kumimoji="1" lang="en-US" altLang="ja-JP" dirty="0" smtClean="0"/>
              <a:t>e</a:t>
            </a:r>
            <a:r>
              <a:rPr kumimoji="1" lang="ja-JP" altLang="en-US" dirty="0" smtClean="0"/>
              <a:t>が下がるので、</a:t>
            </a:r>
            <a:r>
              <a:rPr kumimoji="1" lang="en-US" altLang="ja-JP" dirty="0" smtClean="0"/>
              <a:t>e</a:t>
            </a:r>
            <a:r>
              <a:rPr kumimoji="1" lang="ja-JP" altLang="en-US" dirty="0" smtClean="0"/>
              <a:t>の微分はマイナス、なので</a:t>
            </a:r>
            <a:r>
              <a:rPr kumimoji="1" lang="en-US" altLang="ja-JP" dirty="0" smtClean="0"/>
              <a:t>v</a:t>
            </a:r>
            <a:r>
              <a:rPr kumimoji="1" lang="ja-JP" altLang="en-US" dirty="0" smtClean="0"/>
              <a:t>の向きと逆。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6614032" y="1132142"/>
            <a:ext cx="48445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From this equation, as the </a:t>
            </a:r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velocity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increases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, the </a:t>
            </a:r>
            <a:r>
              <a:rPr lang="en-US" altLang="ja-JP" dirty="0" err="1">
                <a:solidFill>
                  <a:srgbClr val="FF0000"/>
                </a:solidFill>
                <a:latin typeface="RGCJSW+HelveticaNeue"/>
              </a:rPr>
              <a:t>crosstrack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error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 changes more </a:t>
            </a:r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quickly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, meaning that </a:t>
            </a:r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smaller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steering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RGCJSW+HelveticaNeue"/>
              </a:rPr>
              <a:t>angles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 are needed to correct for the same size </a:t>
            </a:r>
            <a:r>
              <a:rPr lang="en-US" altLang="ja-JP" dirty="0" err="1">
                <a:solidFill>
                  <a:srgbClr val="000000"/>
                </a:solidFill>
                <a:latin typeface="RGCJSW+HelveticaNeue"/>
              </a:rPr>
              <a:t>crosstrack</a:t>
            </a:r>
            <a:r>
              <a:rPr lang="en-US" altLang="ja-JP" dirty="0">
                <a:solidFill>
                  <a:srgbClr val="000000"/>
                </a:solidFill>
                <a:latin typeface="RGCJSW+HelveticaNeue"/>
              </a:rPr>
              <a:t> errors. </a:t>
            </a:r>
            <a:endParaRPr lang="ja-JP" altLang="en-US" dirty="0"/>
          </a:p>
        </p:txBody>
      </p:sp>
      <p:cxnSp>
        <p:nvCxnSpPr>
          <p:cNvPr id="50" name="直線矢印コネクタ 49"/>
          <p:cNvCxnSpPr>
            <a:endCxn id="48" idx="1"/>
          </p:cNvCxnSpPr>
          <p:nvPr/>
        </p:nvCxnSpPr>
        <p:spPr>
          <a:xfrm flipV="1">
            <a:off x="4550917" y="1732307"/>
            <a:ext cx="2063115" cy="21891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>
            <a:off x="4378569" y="3971162"/>
            <a:ext cx="3636401" cy="502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85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2667</TotalTime>
  <Words>3885</Words>
  <Application>Microsoft Office PowerPoint</Application>
  <PresentationFormat>ワイド画面</PresentationFormat>
  <Paragraphs>527</Paragraphs>
  <Slides>43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12</vt:i4>
      </vt:variant>
      <vt:variant>
        <vt:lpstr>テーマ</vt:lpstr>
      </vt:variant>
      <vt:variant>
        <vt:i4>3</vt:i4>
      </vt:variant>
      <vt:variant>
        <vt:lpstr>スライド タイトル</vt:lpstr>
      </vt:variant>
      <vt:variant>
        <vt:i4>43</vt:i4>
      </vt:variant>
    </vt:vector>
  </HeadingPairs>
  <TitlesOfParts>
    <vt:vector size="58" baseType="lpstr">
      <vt:lpstr>ＭＳ Ｐゴシック</vt:lpstr>
      <vt:lpstr>RGCJSW+HelveticaNeue</vt:lpstr>
      <vt:lpstr>XKBSMM+PingFangSC-Regular</vt:lpstr>
      <vt:lpstr>XKDJSU+HelveticaNeue</vt:lpstr>
      <vt:lpstr>游ゴシック</vt:lpstr>
      <vt:lpstr>游ゴシック Light</vt:lpstr>
      <vt:lpstr>Arial</vt:lpstr>
      <vt:lpstr>Calibri</vt:lpstr>
      <vt:lpstr>Cambria Math</vt:lpstr>
      <vt:lpstr>Courier New</vt:lpstr>
      <vt:lpstr>Times New Roman</vt:lpstr>
      <vt:lpstr>Wingdings</vt:lpstr>
      <vt:lpstr>Office テーマ</vt:lpstr>
      <vt:lpstr>Office Theme</vt:lpstr>
      <vt:lpstr>1_Office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𝑙𝑑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𝑥𝑡+1 = 𝐴𝑥𝑡 + 𝐵𝑢𝑡</vt:lpstr>
      <vt:lpstr>PowerPoint プレゼンテーション</vt:lpstr>
      <vt:lpstr>PowerPoint プレゼンテーション</vt:lpstr>
      <vt:lpstr>𝐹𝑥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SCSK</dc:creator>
  <cp:lastModifiedBy>SCSK</cp:lastModifiedBy>
  <cp:revision>115</cp:revision>
  <dcterms:created xsi:type="dcterms:W3CDTF">2020-06-12T05:35:21Z</dcterms:created>
  <dcterms:modified xsi:type="dcterms:W3CDTF">2020-07-14T12:09:30Z</dcterms:modified>
</cp:coreProperties>
</file>